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3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  <p:sldMasterId id="2147483691" r:id="rId2"/>
    <p:sldMasterId id="2147483732" r:id="rId3"/>
    <p:sldMasterId id="2147483763" r:id="rId4"/>
  </p:sldMasterIdLst>
  <p:notesMasterIdLst>
    <p:notesMasterId r:id="rId39"/>
  </p:notesMasterIdLst>
  <p:sldIdLst>
    <p:sldId id="303" r:id="rId5"/>
    <p:sldId id="256" r:id="rId6"/>
    <p:sldId id="259" r:id="rId7"/>
    <p:sldId id="261" r:id="rId8"/>
    <p:sldId id="260" r:id="rId9"/>
    <p:sldId id="262" r:id="rId10"/>
    <p:sldId id="258" r:id="rId11"/>
    <p:sldId id="263" r:id="rId12"/>
    <p:sldId id="264" r:id="rId13"/>
    <p:sldId id="297" r:id="rId14"/>
    <p:sldId id="298" r:id="rId15"/>
    <p:sldId id="299" r:id="rId16"/>
    <p:sldId id="265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9" r:id="rId27"/>
    <p:sldId id="288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300" r:id="rId36"/>
    <p:sldId id="301" r:id="rId37"/>
    <p:sldId id="302" r:id="rId38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40"/>
      <p:bold r:id="rId41"/>
    </p:embeddedFont>
    <p:embeddedFont>
      <p:font typeface="Bahnschrift Condensed" panose="020B0502040204020203" pitchFamily="34" charset="0"/>
      <p:regular r:id="rId42"/>
      <p:bold r:id="rId43"/>
    </p:embeddedFont>
    <p:embeddedFont>
      <p:font typeface="Book Antiqua" panose="02040602050305030304" pitchFamily="18" charset="0"/>
      <p:regular r:id="rId44"/>
      <p:bold r:id="rId45"/>
      <p:italic r:id="rId46"/>
      <p:boldItalic r:id="rId47"/>
    </p:embeddedFont>
    <p:embeddedFont>
      <p:font typeface="Julius Sans One" panose="020B0604020202020204" charset="0"/>
      <p:regular r:id="rId48"/>
    </p:embeddedFont>
    <p:embeddedFont>
      <p:font typeface="Lato" panose="020F0502020204030203" pitchFamily="34" charset="0"/>
      <p:regular r:id="rId49"/>
      <p:bold r:id="rId50"/>
      <p:italic r:id="rId51"/>
      <p:boldItalic r:id="rId52"/>
    </p:embeddedFont>
    <p:embeddedFont>
      <p:font typeface="Lobster" panose="020B0604020202020204" charset="0"/>
      <p:regular r:id="rId53"/>
    </p:embeddedFont>
    <p:embeddedFont>
      <p:font typeface="Metamorphous" panose="02000606080000020004" pitchFamily="2" charset="0"/>
      <p:regular r:id="rId54"/>
    </p:embeddedFont>
    <p:embeddedFont>
      <p:font typeface="Nanum Gothic" panose="020B0604020202020204" charset="0"/>
      <p:regular r:id="rId55"/>
      <p:bold r:id="rId56"/>
    </p:embeddedFont>
    <p:embeddedFont>
      <p:font typeface="Open Sans" panose="020B0606030504020204" pitchFamily="34" charset="0"/>
      <p:regular r:id="rId57"/>
      <p:bold r:id="rId58"/>
      <p:italic r:id="rId59"/>
      <p:boldItalic r:id="rId60"/>
    </p:embeddedFont>
    <p:embeddedFont>
      <p:font typeface="Oswald Medium" panose="00000600000000000000" pitchFamily="2" charset="0"/>
      <p:regular r:id="rId61"/>
    </p:embeddedFont>
    <p:embeddedFont>
      <p:font typeface="Roboto" panose="02000000000000000000" pitchFamily="2" charset="0"/>
      <p:regular r:id="rId62"/>
      <p:bold r:id="rId63"/>
      <p:italic r:id="rId64"/>
      <p:boldItalic r:id="rId65"/>
    </p:embeddedFont>
    <p:embeddedFont>
      <p:font typeface="Roboto Light" panose="02000000000000000000" pitchFamily="2" charset="0"/>
      <p:regular r:id="rId66"/>
      <p: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hanh niên" id="{A6C655A6-2F4C-4873-9148-1D701338B1C9}">
          <p14:sldIdLst>
            <p14:sldId id="303"/>
          </p14:sldIdLst>
        </p14:section>
        <p14:section name="Như lời Ngài đã hứa" id="{0418086C-099C-4F45-9BC3-EE9801138602}">
          <p14:sldIdLst>
            <p14:sldId id="256"/>
            <p14:sldId id="259"/>
            <p14:sldId id="261"/>
            <p14:sldId id="260"/>
            <p14:sldId id="262"/>
            <p14:sldId id="258"/>
            <p14:sldId id="263"/>
            <p14:sldId id="264"/>
            <p14:sldId id="297"/>
            <p14:sldId id="298"/>
            <p14:sldId id="299"/>
          </p14:sldIdLst>
        </p14:section>
        <p14:section name="Chọn giê su thôi" id="{1EEEC097-03CE-4FF9-B8AD-789BF2599D58}">
          <p14:sldIdLst>
            <p14:sldId id="265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Cảm ơn Ngài một năm đã qua" id="{3550DCCF-7F5E-4126-9E33-6DE284430F44}">
          <p14:sldIdLst>
            <p14:sldId id="285"/>
            <p14:sldId id="286"/>
            <p14:sldId id="287"/>
            <p14:sldId id="289"/>
            <p14:sldId id="288"/>
            <p14:sldId id="290"/>
            <p14:sldId id="291"/>
            <p14:sldId id="292"/>
            <p14:sldId id="293"/>
            <p14:sldId id="294"/>
            <p14:sldId id="295"/>
            <p14:sldId id="296"/>
            <p14:sldId id="300"/>
            <p14:sldId id="301"/>
            <p14:sldId id="302"/>
          </p14:sldIdLst>
        </p14:section>
        <p14:section name="Thỏa Lòng" id="{24C47DF4-01C7-40FD-A94D-3BA61BCA372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A07E"/>
    <a:srgbClr val="DDB7A0"/>
    <a:srgbClr val="FCD0B3"/>
    <a:srgbClr val="C6A78B"/>
    <a:srgbClr val="917E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F3D3FC-F663-463C-A9E2-F108035E68B8}">
  <a:tblStyle styleId="{74F3D3FC-F663-463C-A9E2-F108035E68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118" autoAdjust="0"/>
  </p:normalViewPr>
  <p:slideViewPr>
    <p:cSldViewPr snapToGrid="0">
      <p:cViewPr varScale="1">
        <p:scale>
          <a:sx n="110" d="100"/>
          <a:sy n="110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5" Type="http://schemas.openxmlformats.org/officeDocument/2006/relationships/slide" Target="slides/slide1.xml"/><Relationship Id="rId61" Type="http://schemas.openxmlformats.org/officeDocument/2006/relationships/font" Target="fonts/font22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6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0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0" name="Google Shape;101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1" name="Google Shape;101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700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Quay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ngay</a:t>
            </a:r>
            <a:r>
              <a:rPr lang="en-US" dirty="0" err="1">
                <a:sym typeface="Wingdings" panose="05000000000000000000" pitchFamily="2" charset="2"/>
              </a:rPr>
              <a:t>Câu</a:t>
            </a:r>
            <a:r>
              <a:rPr lang="en-US" dirty="0">
                <a:sym typeface="Wingdings" panose="05000000000000000000" pitchFamily="2" charset="2"/>
              </a:rPr>
              <a:t> 2 quay </a:t>
            </a:r>
            <a:r>
              <a:rPr lang="en-US" dirty="0" err="1">
                <a:sym typeface="Wingdings" panose="05000000000000000000" pitchFamily="2" charset="2"/>
              </a:rPr>
              <a:t>lại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đk</a:t>
            </a: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97544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641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191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2757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9682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d35c568368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d35c568368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Câu</a:t>
            </a:r>
            <a:r>
              <a:rPr lang="en-US" dirty="0"/>
              <a:t> 2 quay 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Đk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49536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9930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2554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1648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939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7432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64732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068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0025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6931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566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3752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62267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4572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6050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ga9a408e0f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Google Shape;1796;ga9a408e0f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Quay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/>
              <a:t> con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89610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248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Google Shape;10136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7" name="Google Shape;10137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632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5988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862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2" name="Google Shape;10142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3" name="Google Shape;10143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263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www.freepik.com/" TargetMode="Externa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4.xml"/><Relationship Id="rId4" Type="http://schemas.openxmlformats.org/officeDocument/2006/relationships/hyperlink" Target="https://www.freepik.com/" TargetMode="Externa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" name="Google Shape;17;p2"/>
          <p:cNvGrpSpPr/>
          <p:nvPr/>
        </p:nvGrpSpPr>
        <p:grpSpPr>
          <a:xfrm>
            <a:off x="475291" y="537349"/>
            <a:ext cx="8210210" cy="4236552"/>
            <a:chOff x="475291" y="537349"/>
            <a:chExt cx="8210210" cy="4236552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2322488" y="586825"/>
              <a:ext cx="305686" cy="358800"/>
              <a:chOff x="1399963" y="545100"/>
              <a:chExt cx="305686" cy="35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728750" y="586816"/>
              <a:ext cx="243477" cy="193794"/>
              <a:chOff x="728750" y="586816"/>
              <a:chExt cx="243477" cy="193794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9;p2"/>
            <p:cNvGrpSpPr/>
            <p:nvPr/>
          </p:nvGrpSpPr>
          <p:grpSpPr>
            <a:xfrm>
              <a:off x="574225" y="2647628"/>
              <a:ext cx="278002" cy="193821"/>
              <a:chOff x="728750" y="1320253"/>
              <a:chExt cx="278002" cy="19382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>
              <a:off x="8049700" y="765200"/>
              <a:ext cx="243474" cy="572678"/>
              <a:chOff x="8049700" y="765200"/>
              <a:chExt cx="243474" cy="572678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715911" y="537349"/>
              <a:ext cx="1050919" cy="1097616"/>
              <a:chOff x="1609851" y="1570464"/>
              <a:chExt cx="1473733" cy="1539433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2"/>
            <p:cNvGrpSpPr/>
            <p:nvPr/>
          </p:nvGrpSpPr>
          <p:grpSpPr>
            <a:xfrm>
              <a:off x="6769441" y="2603643"/>
              <a:ext cx="1916060" cy="1975375"/>
              <a:chOff x="1100614" y="2563083"/>
              <a:chExt cx="1743616" cy="1797593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" name="Google Shape;200;p2"/>
            <p:cNvGrpSpPr/>
            <p:nvPr/>
          </p:nvGrpSpPr>
          <p:grpSpPr>
            <a:xfrm>
              <a:off x="475291" y="3294546"/>
              <a:ext cx="1215535" cy="1269417"/>
              <a:chOff x="1609851" y="1570464"/>
              <a:chExt cx="1473733" cy="1539433"/>
            </a:xfrm>
          </p:grpSpPr>
          <p:sp>
            <p:nvSpPr>
              <p:cNvPr id="201" name="Google Shape;201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>
              <a:off x="1073590" y="2854765"/>
              <a:ext cx="860218" cy="897797"/>
              <a:chOff x="1609851" y="1570464"/>
              <a:chExt cx="1473733" cy="1539433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2"/>
            <p:cNvGrpSpPr/>
            <p:nvPr/>
          </p:nvGrpSpPr>
          <p:grpSpPr>
            <a:xfrm rot="6112576">
              <a:off x="1645339" y="3924925"/>
              <a:ext cx="305688" cy="358802"/>
              <a:chOff x="1399963" y="545100"/>
              <a:chExt cx="305686" cy="358800"/>
            </a:xfrm>
          </p:grpSpPr>
          <p:sp>
            <p:nvSpPr>
              <p:cNvPr id="363" name="Google Shape;363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2"/>
            <p:cNvGrpSpPr/>
            <p:nvPr/>
          </p:nvGrpSpPr>
          <p:grpSpPr>
            <a:xfrm>
              <a:off x="6454175" y="4385378"/>
              <a:ext cx="278002" cy="193821"/>
              <a:chOff x="728750" y="1320253"/>
              <a:chExt cx="278002" cy="193821"/>
            </a:xfrm>
          </p:grpSpPr>
          <p:sp>
            <p:nvSpPr>
              <p:cNvPr id="370" name="Google Shape;37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2"/>
            <p:cNvGrpSpPr/>
            <p:nvPr/>
          </p:nvGrpSpPr>
          <p:grpSpPr>
            <a:xfrm rot="6378541">
              <a:off x="4173465" y="4290345"/>
              <a:ext cx="243459" cy="572641"/>
              <a:chOff x="8049700" y="765200"/>
              <a:chExt cx="243474" cy="572678"/>
            </a:xfrm>
          </p:grpSpPr>
          <p:sp>
            <p:nvSpPr>
              <p:cNvPr id="374" name="Google Shape;37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379;p2"/>
            <p:cNvGrpSpPr/>
            <p:nvPr/>
          </p:nvGrpSpPr>
          <p:grpSpPr>
            <a:xfrm>
              <a:off x="5149323" y="558862"/>
              <a:ext cx="517747" cy="507181"/>
              <a:chOff x="5149323" y="558862"/>
              <a:chExt cx="517747" cy="507181"/>
            </a:xfrm>
          </p:grpSpPr>
          <p:grpSp>
            <p:nvGrpSpPr>
              <p:cNvPr id="380" name="Google Shape;380;p2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381" name="Google Shape;381;p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" name="Google Shape;387;p2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88" name="Google Shape;388;p2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91" name="Google Shape;391;p2"/>
          <p:cNvSpPr txBox="1">
            <a:spLocks noGrp="1"/>
          </p:cNvSpPr>
          <p:nvPr>
            <p:ph type="ctrTitle"/>
          </p:nvPr>
        </p:nvSpPr>
        <p:spPr>
          <a:xfrm>
            <a:off x="713250" y="1266750"/>
            <a:ext cx="7717500" cy="21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392" name="Google Shape;392;p2"/>
          <p:cNvSpPr txBox="1">
            <a:spLocks noGrp="1"/>
          </p:cNvSpPr>
          <p:nvPr>
            <p:ph type="subTitle" idx="1"/>
          </p:nvPr>
        </p:nvSpPr>
        <p:spPr>
          <a:xfrm>
            <a:off x="2856900" y="3484046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06" name="Google Shape;806;p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0" name="Google Shape;810;p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1" name="Google Shape;811;p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3" name="Google Shape;813;p4"/>
          <p:cNvGrpSpPr/>
          <p:nvPr/>
        </p:nvGrpSpPr>
        <p:grpSpPr>
          <a:xfrm>
            <a:off x="574225" y="2647628"/>
            <a:ext cx="278002" cy="193821"/>
            <a:chOff x="728750" y="1320253"/>
            <a:chExt cx="278002" cy="193821"/>
          </a:xfrm>
        </p:grpSpPr>
        <p:sp>
          <p:nvSpPr>
            <p:cNvPr id="814" name="Google Shape;814;p4"/>
            <p:cNvSpPr/>
            <p:nvPr/>
          </p:nvSpPr>
          <p:spPr>
            <a:xfrm>
              <a:off x="728750" y="1320253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0"/>
                  </a:moveTo>
                  <a:cubicBezTo>
                    <a:pt x="0" y="0"/>
                    <a:pt x="0" y="1028"/>
                    <a:pt x="662" y="1028"/>
                  </a:cubicBezTo>
                  <a:cubicBezTo>
                    <a:pt x="1324" y="1028"/>
                    <a:pt x="1324" y="0"/>
                    <a:pt x="66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880799" y="1486363"/>
              <a:ext cx="36059" cy="27711"/>
            </a:xfrm>
            <a:custGeom>
              <a:avLst/>
              <a:gdLst/>
              <a:ahLst/>
              <a:cxnLst/>
              <a:rect l="l" t="t" r="r" b="b"/>
              <a:pathLst>
                <a:path w="1339" h="1029" extrusionOk="0">
                  <a:moveTo>
                    <a:pt x="677" y="0"/>
                  </a:moveTo>
                  <a:cubicBezTo>
                    <a:pt x="1" y="0"/>
                    <a:pt x="15" y="1028"/>
                    <a:pt x="677" y="1028"/>
                  </a:cubicBezTo>
                  <a:cubicBezTo>
                    <a:pt x="1339" y="1028"/>
                    <a:pt x="1339" y="0"/>
                    <a:pt x="6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971070" y="1341098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4"/>
          <p:cNvGrpSpPr/>
          <p:nvPr/>
        </p:nvGrpSpPr>
        <p:grpSpPr>
          <a:xfrm>
            <a:off x="8138302" y="3870989"/>
            <a:ext cx="584925" cy="610847"/>
            <a:chOff x="1609851" y="1570464"/>
            <a:chExt cx="1473733" cy="1539433"/>
          </a:xfrm>
        </p:grpSpPr>
        <p:sp>
          <p:nvSpPr>
            <p:cNvPr id="818" name="Google Shape;818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"/>
          <p:cNvGrpSpPr/>
          <p:nvPr/>
        </p:nvGrpSpPr>
        <p:grpSpPr>
          <a:xfrm>
            <a:off x="771336" y="411946"/>
            <a:ext cx="615873" cy="643021"/>
            <a:chOff x="1609851" y="1570464"/>
            <a:chExt cx="1473733" cy="1539433"/>
          </a:xfrm>
        </p:grpSpPr>
        <p:sp>
          <p:nvSpPr>
            <p:cNvPr id="899" name="Google Shape;899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4"/>
          <p:cNvGrpSpPr/>
          <p:nvPr/>
        </p:nvGrpSpPr>
        <p:grpSpPr>
          <a:xfrm>
            <a:off x="528573" y="492195"/>
            <a:ext cx="415563" cy="479297"/>
            <a:chOff x="528573" y="492195"/>
            <a:chExt cx="415563" cy="479297"/>
          </a:xfrm>
        </p:grpSpPr>
        <p:grpSp>
          <p:nvGrpSpPr>
            <p:cNvPr id="980" name="Google Shape;980;p4"/>
            <p:cNvGrpSpPr/>
            <p:nvPr/>
          </p:nvGrpSpPr>
          <p:grpSpPr>
            <a:xfrm rot="-2222507">
              <a:off x="611435" y="531243"/>
              <a:ext cx="249841" cy="358802"/>
              <a:chOff x="1531572" y="545100"/>
              <a:chExt cx="249840" cy="358800"/>
            </a:xfrm>
          </p:grpSpPr>
          <p:sp>
            <p:nvSpPr>
              <p:cNvPr id="981" name="Google Shape;981;p4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"/>
              <p:cNvSpPr/>
              <p:nvPr/>
            </p:nvSpPr>
            <p:spPr>
              <a:xfrm>
                <a:off x="1745730" y="59387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7" name="Google Shape;987;p4"/>
            <p:cNvSpPr/>
            <p:nvPr/>
          </p:nvSpPr>
          <p:spPr>
            <a:xfrm rot="-4338311">
              <a:off x="648590" y="936442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"/>
            <p:cNvSpPr/>
            <p:nvPr/>
          </p:nvSpPr>
          <p:spPr>
            <a:xfrm rot="-4338311">
              <a:off x="535756" y="826365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4"/>
          <p:cNvGrpSpPr/>
          <p:nvPr/>
        </p:nvGrpSpPr>
        <p:grpSpPr>
          <a:xfrm rot="3999914">
            <a:off x="8031502" y="3794396"/>
            <a:ext cx="792641" cy="777955"/>
            <a:chOff x="64529" y="145474"/>
            <a:chExt cx="792647" cy="777960"/>
          </a:xfrm>
        </p:grpSpPr>
        <p:grpSp>
          <p:nvGrpSpPr>
            <p:cNvPr id="990" name="Google Shape;990;p4"/>
            <p:cNvGrpSpPr/>
            <p:nvPr/>
          </p:nvGrpSpPr>
          <p:grpSpPr>
            <a:xfrm rot="-2222507">
              <a:off x="429785" y="122303"/>
              <a:ext cx="199214" cy="824302"/>
              <a:chOff x="1497825" y="47044"/>
              <a:chExt cx="199213" cy="824298"/>
            </a:xfrm>
          </p:grpSpPr>
          <p:sp>
            <p:nvSpPr>
              <p:cNvPr id="991" name="Google Shape;991;p4"/>
              <p:cNvSpPr/>
              <p:nvPr/>
            </p:nvSpPr>
            <p:spPr>
              <a:xfrm>
                <a:off x="1661355" y="7814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"/>
              <p:cNvSpPr/>
              <p:nvPr/>
            </p:nvSpPr>
            <p:spPr>
              <a:xfrm>
                <a:off x="1497825" y="47044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"/>
              <p:cNvSpPr/>
              <p:nvPr/>
            </p:nvSpPr>
            <p:spPr>
              <a:xfrm>
                <a:off x="1547009" y="70686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5" name="Google Shape;995;p4"/>
            <p:cNvSpPr/>
            <p:nvPr/>
          </p:nvSpPr>
          <p:spPr>
            <a:xfrm rot="-4338311">
              <a:off x="109429" y="454889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"/>
            <p:cNvSpPr/>
            <p:nvPr/>
          </p:nvSpPr>
          <p:spPr>
            <a:xfrm rot="-4338311">
              <a:off x="65320" y="327611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" name="Google Shape;99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4"/>
          <p:cNvSpPr txBox="1">
            <a:spLocks noGrp="1"/>
          </p:cNvSpPr>
          <p:nvPr>
            <p:ph type="body" idx="1"/>
          </p:nvPr>
        </p:nvSpPr>
        <p:spPr>
          <a:xfrm>
            <a:off x="713100" y="1161425"/>
            <a:ext cx="7717800" cy="3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803959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25"/>
          <p:cNvSpPr/>
          <p:nvPr/>
        </p:nvSpPr>
        <p:spPr>
          <a:xfrm flipH="1">
            <a:off x="7870985" y="-15697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25"/>
          <p:cNvSpPr/>
          <p:nvPr/>
        </p:nvSpPr>
        <p:spPr>
          <a:xfrm flipH="1">
            <a:off x="8264235" y="385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25"/>
          <p:cNvSpPr/>
          <p:nvPr/>
        </p:nvSpPr>
        <p:spPr>
          <a:xfrm flipH="1">
            <a:off x="8584660" y="584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25"/>
          <p:cNvSpPr/>
          <p:nvPr/>
        </p:nvSpPr>
        <p:spPr>
          <a:xfrm flipH="1">
            <a:off x="8736360" y="935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25"/>
          <p:cNvSpPr/>
          <p:nvPr/>
        </p:nvSpPr>
        <p:spPr>
          <a:xfrm flipH="1">
            <a:off x="10" y="376417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25"/>
          <p:cNvSpPr/>
          <p:nvPr/>
        </p:nvSpPr>
        <p:spPr>
          <a:xfrm flipH="1">
            <a:off x="393260" y="395972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" name="Google Shape;1578;p25"/>
          <p:cNvSpPr/>
          <p:nvPr/>
        </p:nvSpPr>
        <p:spPr>
          <a:xfrm flipH="1">
            <a:off x="713685" y="450593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25"/>
          <p:cNvSpPr/>
          <p:nvPr/>
        </p:nvSpPr>
        <p:spPr>
          <a:xfrm flipH="1">
            <a:off x="865385" y="485693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0" name="Google Shape;1580;p25"/>
          <p:cNvGrpSpPr/>
          <p:nvPr/>
        </p:nvGrpSpPr>
        <p:grpSpPr>
          <a:xfrm flipH="1">
            <a:off x="452" y="-66"/>
            <a:ext cx="2942725" cy="1572631"/>
            <a:chOff x="5150275" y="2304250"/>
            <a:chExt cx="2226975" cy="1190125"/>
          </a:xfrm>
        </p:grpSpPr>
        <p:sp>
          <p:nvSpPr>
            <p:cNvPr id="1581" name="Google Shape;1581;p2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4" name="Google Shape;1614;p25"/>
          <p:cNvSpPr/>
          <p:nvPr/>
        </p:nvSpPr>
        <p:spPr>
          <a:xfrm flipH="1">
            <a:off x="1" y="0"/>
            <a:ext cx="2375119" cy="1330118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5" name="Google Shape;1615;p25"/>
          <p:cNvGrpSpPr/>
          <p:nvPr/>
        </p:nvGrpSpPr>
        <p:grpSpPr>
          <a:xfrm rot="10800000" flipH="1">
            <a:off x="6200813" y="3570859"/>
            <a:ext cx="2942725" cy="1572631"/>
            <a:chOff x="5150275" y="2304250"/>
            <a:chExt cx="2226975" cy="1190125"/>
          </a:xfrm>
        </p:grpSpPr>
        <p:sp>
          <p:nvSpPr>
            <p:cNvPr id="1616" name="Google Shape;1616;p2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9" name="Google Shape;1649;p25"/>
          <p:cNvSpPr/>
          <p:nvPr/>
        </p:nvSpPr>
        <p:spPr>
          <a:xfrm rot="10800000" flipH="1">
            <a:off x="6768871" y="3813306"/>
            <a:ext cx="2375119" cy="1330118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3139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1" name="Google Shape;1651;p26"/>
          <p:cNvGrpSpPr/>
          <p:nvPr/>
        </p:nvGrpSpPr>
        <p:grpSpPr>
          <a:xfrm rot="5400000" flipH="1">
            <a:off x="6509761" y="800236"/>
            <a:ext cx="3433550" cy="1834935"/>
            <a:chOff x="5150275" y="2304250"/>
            <a:chExt cx="2226975" cy="1190125"/>
          </a:xfrm>
        </p:grpSpPr>
        <p:sp>
          <p:nvSpPr>
            <p:cNvPr id="1652" name="Google Shape;1652;p26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6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6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6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6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6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6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6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6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6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6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6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6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6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6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6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6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6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6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6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6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6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6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6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6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6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6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6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6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6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5" name="Google Shape;1685;p26"/>
          <p:cNvSpPr/>
          <p:nvPr/>
        </p:nvSpPr>
        <p:spPr>
          <a:xfrm rot="5400000" flipH="1">
            <a:off x="6982149" y="609728"/>
            <a:ext cx="2771426" cy="155197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6" name="Google Shape;1686;p26"/>
          <p:cNvGrpSpPr/>
          <p:nvPr/>
        </p:nvGrpSpPr>
        <p:grpSpPr>
          <a:xfrm rot="-5400000" flipH="1">
            <a:off x="-799314" y="2508334"/>
            <a:ext cx="3433550" cy="1834935"/>
            <a:chOff x="5150275" y="2304250"/>
            <a:chExt cx="2226975" cy="1190125"/>
          </a:xfrm>
        </p:grpSpPr>
        <p:sp>
          <p:nvSpPr>
            <p:cNvPr id="1687" name="Google Shape;1687;p26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6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6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6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6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6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6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6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6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6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6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6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6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6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6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6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6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6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6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6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6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6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6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6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6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6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6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6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6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6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6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6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6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0" name="Google Shape;1720;p26"/>
          <p:cNvSpPr/>
          <p:nvPr/>
        </p:nvSpPr>
        <p:spPr>
          <a:xfrm rot="-5400000" flipH="1">
            <a:off x="-609578" y="2981804"/>
            <a:ext cx="2771426" cy="155197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26"/>
          <p:cNvSpPr/>
          <p:nvPr/>
        </p:nvSpPr>
        <p:spPr>
          <a:xfrm rot="2416693" flipH="1">
            <a:off x="7252301" y="3025074"/>
            <a:ext cx="1533888" cy="323285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26"/>
          <p:cNvSpPr/>
          <p:nvPr/>
        </p:nvSpPr>
        <p:spPr>
          <a:xfrm rot="4950210">
            <a:off x="9180" y="-1232558"/>
            <a:ext cx="1533915" cy="3232912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5274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0" name="Google Shape;1000;p5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001" name="Google Shape;1001;p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5" name="Google Shape;1005;p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006" name="Google Shape;1006;p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8" name="Google Shape;1008;p5"/>
          <p:cNvGrpSpPr/>
          <p:nvPr/>
        </p:nvGrpSpPr>
        <p:grpSpPr>
          <a:xfrm>
            <a:off x="546179" y="1234366"/>
            <a:ext cx="8052258" cy="3298769"/>
            <a:chOff x="546179" y="1234366"/>
            <a:chExt cx="8052258" cy="3298769"/>
          </a:xfrm>
        </p:grpSpPr>
        <p:grpSp>
          <p:nvGrpSpPr>
            <p:cNvPr id="1009" name="Google Shape;1009;p5"/>
            <p:cNvGrpSpPr/>
            <p:nvPr/>
          </p:nvGrpSpPr>
          <p:grpSpPr>
            <a:xfrm>
              <a:off x="546179" y="1234366"/>
              <a:ext cx="1086583" cy="1134870"/>
              <a:chOff x="1609851" y="1570464"/>
              <a:chExt cx="1473733" cy="1539433"/>
            </a:xfrm>
          </p:grpSpPr>
          <p:sp>
            <p:nvSpPr>
              <p:cNvPr id="1010" name="Google Shape;1010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0" name="Google Shape;1090;p5"/>
            <p:cNvGrpSpPr/>
            <p:nvPr/>
          </p:nvGrpSpPr>
          <p:grpSpPr>
            <a:xfrm>
              <a:off x="7048546" y="1715098"/>
              <a:ext cx="891903" cy="931357"/>
              <a:chOff x="1609851" y="1570464"/>
              <a:chExt cx="1473733" cy="1539433"/>
            </a:xfrm>
          </p:grpSpPr>
          <p:sp>
            <p:nvSpPr>
              <p:cNvPr id="1091" name="Google Shape;1091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1" name="Google Shape;1171;p5"/>
            <p:cNvGrpSpPr/>
            <p:nvPr/>
          </p:nvGrpSpPr>
          <p:grpSpPr>
            <a:xfrm rot="5257287">
              <a:off x="7013647" y="1295264"/>
              <a:ext cx="243465" cy="572656"/>
              <a:chOff x="8049700" y="765200"/>
              <a:chExt cx="243474" cy="572678"/>
            </a:xfrm>
          </p:grpSpPr>
          <p:sp>
            <p:nvSpPr>
              <p:cNvPr id="1172" name="Google Shape;1172;p5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5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5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5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5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7" name="Google Shape;1177;p5"/>
            <p:cNvGrpSpPr/>
            <p:nvPr/>
          </p:nvGrpSpPr>
          <p:grpSpPr>
            <a:xfrm rot="-2700000">
              <a:off x="7707209" y="3917183"/>
              <a:ext cx="517742" cy="507176"/>
              <a:chOff x="5149323" y="558862"/>
              <a:chExt cx="517747" cy="507181"/>
            </a:xfrm>
          </p:grpSpPr>
          <p:grpSp>
            <p:nvGrpSpPr>
              <p:cNvPr id="1178" name="Google Shape;1178;p5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1179" name="Google Shape;1179;p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5" name="Google Shape;1185;p5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1186" name="Google Shape;1186;p5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5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5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9" name="Google Shape;1189;p5"/>
            <p:cNvGrpSpPr/>
            <p:nvPr/>
          </p:nvGrpSpPr>
          <p:grpSpPr>
            <a:xfrm>
              <a:off x="7234054" y="2473379"/>
              <a:ext cx="1364382" cy="1424899"/>
              <a:chOff x="1609851" y="1570464"/>
              <a:chExt cx="1473733" cy="1539433"/>
            </a:xfrm>
          </p:grpSpPr>
          <p:sp>
            <p:nvSpPr>
              <p:cNvPr id="1190" name="Google Shape;1190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0" name="Google Shape;1270;p5"/>
            <p:cNvGrpSpPr/>
            <p:nvPr/>
          </p:nvGrpSpPr>
          <p:grpSpPr>
            <a:xfrm rot="5745030">
              <a:off x="1396257" y="3317096"/>
              <a:ext cx="305696" cy="358812"/>
              <a:chOff x="1399963" y="545100"/>
              <a:chExt cx="305686" cy="358800"/>
            </a:xfrm>
          </p:grpSpPr>
          <p:sp>
            <p:nvSpPr>
              <p:cNvPr id="1271" name="Google Shape;1271;p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7" name="Google Shape;1277;p5"/>
            <p:cNvGrpSpPr/>
            <p:nvPr/>
          </p:nvGrpSpPr>
          <p:grpSpPr>
            <a:xfrm>
              <a:off x="1143564" y="3751470"/>
              <a:ext cx="599367" cy="625780"/>
              <a:chOff x="1609851" y="1570464"/>
              <a:chExt cx="1473733" cy="1539433"/>
            </a:xfrm>
          </p:grpSpPr>
          <p:sp>
            <p:nvSpPr>
              <p:cNvPr id="1278" name="Google Shape;1278;p5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5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5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5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5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5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5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5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5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5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5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5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5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5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5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5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5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5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5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5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5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5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5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5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5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5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5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5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5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5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5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5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5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5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5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5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5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5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5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5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5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5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5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5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5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5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5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5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5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5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5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5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5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5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5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5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5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5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5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5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5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5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5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5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5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5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5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5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5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5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5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5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5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5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5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5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5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5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5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5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" name="Google Shape;1358;p5"/>
            <p:cNvGrpSpPr/>
            <p:nvPr/>
          </p:nvGrpSpPr>
          <p:grpSpPr>
            <a:xfrm>
              <a:off x="547420" y="2520172"/>
              <a:ext cx="1459544" cy="1521669"/>
              <a:chOff x="1338225" y="2253400"/>
              <a:chExt cx="3047700" cy="3177425"/>
            </a:xfrm>
          </p:grpSpPr>
          <p:sp>
            <p:nvSpPr>
              <p:cNvPr id="1359" name="Google Shape;1359;p5"/>
              <p:cNvSpPr/>
              <p:nvPr/>
            </p:nvSpPr>
            <p:spPr>
              <a:xfrm>
                <a:off x="1338225" y="3164650"/>
                <a:ext cx="1940225" cy="2266175"/>
              </a:xfrm>
              <a:custGeom>
                <a:avLst/>
                <a:gdLst/>
                <a:ahLst/>
                <a:cxnLst/>
                <a:rect l="l" t="t" r="r" b="b"/>
                <a:pathLst>
                  <a:path w="77609" h="90647" extrusionOk="0">
                    <a:moveTo>
                      <a:pt x="76585" y="4847"/>
                    </a:moveTo>
                    <a:cubicBezTo>
                      <a:pt x="76517" y="4710"/>
                      <a:pt x="76380" y="4642"/>
                      <a:pt x="76244" y="4710"/>
                    </a:cubicBezTo>
                    <a:cubicBezTo>
                      <a:pt x="74128" y="3004"/>
                      <a:pt x="71739" y="1092"/>
                      <a:pt x="69145" y="69"/>
                    </a:cubicBezTo>
                    <a:cubicBezTo>
                      <a:pt x="69077" y="0"/>
                      <a:pt x="68940" y="69"/>
                      <a:pt x="68940" y="205"/>
                    </a:cubicBezTo>
                    <a:cubicBezTo>
                      <a:pt x="68053" y="69"/>
                      <a:pt x="67166" y="410"/>
                      <a:pt x="66551" y="1092"/>
                    </a:cubicBezTo>
                    <a:cubicBezTo>
                      <a:pt x="66210" y="1570"/>
                      <a:pt x="66142" y="2253"/>
                      <a:pt x="66483" y="2799"/>
                    </a:cubicBezTo>
                    <a:cubicBezTo>
                      <a:pt x="66415" y="2799"/>
                      <a:pt x="66346" y="2867"/>
                      <a:pt x="66346" y="2935"/>
                    </a:cubicBezTo>
                    <a:cubicBezTo>
                      <a:pt x="63753" y="3072"/>
                      <a:pt x="61842" y="5324"/>
                      <a:pt x="62046" y="7918"/>
                    </a:cubicBezTo>
                    <a:cubicBezTo>
                      <a:pt x="62115" y="8055"/>
                      <a:pt x="62115" y="8123"/>
                      <a:pt x="62183" y="8259"/>
                    </a:cubicBezTo>
                    <a:cubicBezTo>
                      <a:pt x="58975" y="13311"/>
                      <a:pt x="55084" y="17815"/>
                      <a:pt x="50647" y="21843"/>
                    </a:cubicBezTo>
                    <a:cubicBezTo>
                      <a:pt x="46211" y="25870"/>
                      <a:pt x="41023" y="28941"/>
                      <a:pt x="36177" y="32354"/>
                    </a:cubicBezTo>
                    <a:cubicBezTo>
                      <a:pt x="26894" y="38702"/>
                      <a:pt x="18566" y="46279"/>
                      <a:pt x="11331" y="54879"/>
                    </a:cubicBezTo>
                    <a:cubicBezTo>
                      <a:pt x="7372" y="59657"/>
                      <a:pt x="3959" y="64845"/>
                      <a:pt x="1093" y="70374"/>
                    </a:cubicBezTo>
                    <a:cubicBezTo>
                      <a:pt x="1024" y="70442"/>
                      <a:pt x="1024" y="70578"/>
                      <a:pt x="1093" y="70578"/>
                    </a:cubicBezTo>
                    <a:cubicBezTo>
                      <a:pt x="1" y="75561"/>
                      <a:pt x="5529" y="80271"/>
                      <a:pt x="8874" y="83069"/>
                    </a:cubicBezTo>
                    <a:cubicBezTo>
                      <a:pt x="11126" y="84981"/>
                      <a:pt x="13515" y="86619"/>
                      <a:pt x="16109" y="87984"/>
                    </a:cubicBezTo>
                    <a:cubicBezTo>
                      <a:pt x="18566" y="89281"/>
                      <a:pt x="21229" y="90646"/>
                      <a:pt x="24027" y="90305"/>
                    </a:cubicBezTo>
                    <a:cubicBezTo>
                      <a:pt x="24095" y="90305"/>
                      <a:pt x="24164" y="90305"/>
                      <a:pt x="24164" y="90237"/>
                    </a:cubicBezTo>
                    <a:cubicBezTo>
                      <a:pt x="24300" y="90305"/>
                      <a:pt x="24368" y="90237"/>
                      <a:pt x="24437" y="90168"/>
                    </a:cubicBezTo>
                    <a:cubicBezTo>
                      <a:pt x="33174" y="82728"/>
                      <a:pt x="40545" y="73923"/>
                      <a:pt x="46347" y="64026"/>
                    </a:cubicBezTo>
                    <a:cubicBezTo>
                      <a:pt x="49146" y="59248"/>
                      <a:pt x="51535" y="54265"/>
                      <a:pt x="53514" y="49146"/>
                    </a:cubicBezTo>
                    <a:cubicBezTo>
                      <a:pt x="55698" y="43412"/>
                      <a:pt x="56995" y="37405"/>
                      <a:pt x="58975" y="31672"/>
                    </a:cubicBezTo>
                    <a:cubicBezTo>
                      <a:pt x="60135" y="28122"/>
                      <a:pt x="61842" y="24846"/>
                      <a:pt x="64094" y="21843"/>
                    </a:cubicBezTo>
                    <a:cubicBezTo>
                      <a:pt x="66278" y="18908"/>
                      <a:pt x="68872" y="16450"/>
                      <a:pt x="71329" y="13788"/>
                    </a:cubicBezTo>
                    <a:cubicBezTo>
                      <a:pt x="71329" y="13720"/>
                      <a:pt x="71329" y="13652"/>
                      <a:pt x="71329" y="13652"/>
                    </a:cubicBezTo>
                    <a:cubicBezTo>
                      <a:pt x="72148" y="13652"/>
                      <a:pt x="73036" y="13242"/>
                      <a:pt x="73582" y="12560"/>
                    </a:cubicBezTo>
                    <a:cubicBezTo>
                      <a:pt x="74537" y="11399"/>
                      <a:pt x="74810" y="9761"/>
                      <a:pt x="74401" y="8328"/>
                    </a:cubicBezTo>
                    <a:cubicBezTo>
                      <a:pt x="76312" y="8464"/>
                      <a:pt x="77609" y="6417"/>
                      <a:pt x="76585" y="4847"/>
                    </a:cubicBezTo>
                    <a:close/>
                    <a:moveTo>
                      <a:pt x="46825" y="25597"/>
                    </a:moveTo>
                    <a:cubicBezTo>
                      <a:pt x="46961" y="27576"/>
                      <a:pt x="47439" y="29419"/>
                      <a:pt x="48258" y="31194"/>
                    </a:cubicBezTo>
                    <a:cubicBezTo>
                      <a:pt x="46279" y="30580"/>
                      <a:pt x="44163" y="31057"/>
                      <a:pt x="42661" y="32423"/>
                    </a:cubicBezTo>
                    <a:cubicBezTo>
                      <a:pt x="42456" y="31330"/>
                      <a:pt x="42183" y="30238"/>
                      <a:pt x="41774" y="29146"/>
                    </a:cubicBezTo>
                    <a:cubicBezTo>
                      <a:pt x="43480" y="27986"/>
                      <a:pt x="45187" y="26825"/>
                      <a:pt x="46825" y="25597"/>
                    </a:cubicBezTo>
                    <a:close/>
                    <a:moveTo>
                      <a:pt x="42798" y="33242"/>
                    </a:moveTo>
                    <a:lnTo>
                      <a:pt x="42798" y="33242"/>
                    </a:lnTo>
                    <a:cubicBezTo>
                      <a:pt x="44777" y="31194"/>
                      <a:pt x="47985" y="31126"/>
                      <a:pt x="50101" y="32969"/>
                    </a:cubicBezTo>
                    <a:cubicBezTo>
                      <a:pt x="52354" y="34812"/>
                      <a:pt x="52695" y="38020"/>
                      <a:pt x="50989" y="40272"/>
                    </a:cubicBezTo>
                    <a:cubicBezTo>
                      <a:pt x="49214" y="42593"/>
                      <a:pt x="45733" y="42661"/>
                      <a:pt x="43549" y="40955"/>
                    </a:cubicBezTo>
                    <a:cubicBezTo>
                      <a:pt x="41637" y="39044"/>
                      <a:pt x="40545" y="36313"/>
                      <a:pt x="42252" y="33788"/>
                    </a:cubicBezTo>
                    <a:cubicBezTo>
                      <a:pt x="42320" y="33719"/>
                      <a:pt x="42388" y="33583"/>
                      <a:pt x="42525" y="33515"/>
                    </a:cubicBezTo>
                    <a:cubicBezTo>
                      <a:pt x="42661" y="33515"/>
                      <a:pt x="42798" y="33378"/>
                      <a:pt x="42798" y="33242"/>
                    </a:cubicBezTo>
                    <a:close/>
                    <a:moveTo>
                      <a:pt x="24164" y="89759"/>
                    </a:moveTo>
                    <a:cubicBezTo>
                      <a:pt x="24095" y="89690"/>
                      <a:pt x="24027" y="89690"/>
                      <a:pt x="23959" y="89759"/>
                    </a:cubicBezTo>
                    <a:cubicBezTo>
                      <a:pt x="21024" y="90032"/>
                      <a:pt x="18293" y="88530"/>
                      <a:pt x="15836" y="87165"/>
                    </a:cubicBezTo>
                    <a:cubicBezTo>
                      <a:pt x="13720" y="85936"/>
                      <a:pt x="11673" y="84571"/>
                      <a:pt x="9761" y="83001"/>
                    </a:cubicBezTo>
                    <a:cubicBezTo>
                      <a:pt x="6007" y="79930"/>
                      <a:pt x="1502" y="75902"/>
                      <a:pt x="1434" y="70647"/>
                    </a:cubicBezTo>
                    <a:cubicBezTo>
                      <a:pt x="1502" y="70647"/>
                      <a:pt x="1570" y="70578"/>
                      <a:pt x="1570" y="70578"/>
                    </a:cubicBezTo>
                    <a:cubicBezTo>
                      <a:pt x="3959" y="65937"/>
                      <a:pt x="6826" y="61500"/>
                      <a:pt x="10034" y="57405"/>
                    </a:cubicBezTo>
                    <a:cubicBezTo>
                      <a:pt x="12423" y="58975"/>
                      <a:pt x="12150" y="62661"/>
                      <a:pt x="13174" y="65118"/>
                    </a:cubicBezTo>
                    <a:cubicBezTo>
                      <a:pt x="14198" y="67507"/>
                      <a:pt x="15836" y="69691"/>
                      <a:pt x="17816" y="71397"/>
                    </a:cubicBezTo>
                    <a:cubicBezTo>
                      <a:pt x="19727" y="73036"/>
                      <a:pt x="22048" y="74196"/>
                      <a:pt x="24505" y="74810"/>
                    </a:cubicBezTo>
                    <a:cubicBezTo>
                      <a:pt x="28327" y="75698"/>
                      <a:pt x="32559" y="75015"/>
                      <a:pt x="35494" y="78155"/>
                    </a:cubicBezTo>
                    <a:cubicBezTo>
                      <a:pt x="35494" y="78155"/>
                      <a:pt x="35563" y="78223"/>
                      <a:pt x="35631" y="78223"/>
                    </a:cubicBezTo>
                    <a:cubicBezTo>
                      <a:pt x="32081" y="82387"/>
                      <a:pt x="28259" y="86209"/>
                      <a:pt x="24164" y="89759"/>
                    </a:cubicBezTo>
                    <a:close/>
                    <a:moveTo>
                      <a:pt x="35904" y="77814"/>
                    </a:moveTo>
                    <a:cubicBezTo>
                      <a:pt x="34061" y="75425"/>
                      <a:pt x="30989" y="75015"/>
                      <a:pt x="28122" y="74674"/>
                    </a:cubicBezTo>
                    <a:cubicBezTo>
                      <a:pt x="24505" y="74333"/>
                      <a:pt x="21229" y="73377"/>
                      <a:pt x="18362" y="71056"/>
                    </a:cubicBezTo>
                    <a:cubicBezTo>
                      <a:pt x="15768" y="68872"/>
                      <a:pt x="13857" y="65937"/>
                      <a:pt x="13038" y="62661"/>
                    </a:cubicBezTo>
                    <a:cubicBezTo>
                      <a:pt x="12492" y="60613"/>
                      <a:pt x="12355" y="58156"/>
                      <a:pt x="10239" y="57063"/>
                    </a:cubicBezTo>
                    <a:lnTo>
                      <a:pt x="11126" y="55903"/>
                    </a:lnTo>
                    <a:cubicBezTo>
                      <a:pt x="13515" y="57814"/>
                      <a:pt x="14062" y="60749"/>
                      <a:pt x="15017" y="63480"/>
                    </a:cubicBezTo>
                    <a:cubicBezTo>
                      <a:pt x="15836" y="66142"/>
                      <a:pt x="17474" y="68462"/>
                      <a:pt x="19659" y="70237"/>
                    </a:cubicBezTo>
                    <a:cubicBezTo>
                      <a:pt x="21775" y="71875"/>
                      <a:pt x="24368" y="72967"/>
                      <a:pt x="27099" y="73377"/>
                    </a:cubicBezTo>
                    <a:cubicBezTo>
                      <a:pt x="30511" y="73991"/>
                      <a:pt x="34266" y="74128"/>
                      <a:pt x="36928" y="76653"/>
                    </a:cubicBezTo>
                    <a:lnTo>
                      <a:pt x="36928" y="76653"/>
                    </a:lnTo>
                    <a:lnTo>
                      <a:pt x="35904" y="77814"/>
                    </a:lnTo>
                    <a:close/>
                    <a:moveTo>
                      <a:pt x="38020" y="75288"/>
                    </a:moveTo>
                    <a:lnTo>
                      <a:pt x="37201" y="76312"/>
                    </a:lnTo>
                    <a:lnTo>
                      <a:pt x="37201" y="76312"/>
                    </a:lnTo>
                    <a:cubicBezTo>
                      <a:pt x="35153" y="74333"/>
                      <a:pt x="32491" y="73718"/>
                      <a:pt x="29761" y="73309"/>
                    </a:cubicBezTo>
                    <a:cubicBezTo>
                      <a:pt x="26211" y="72763"/>
                      <a:pt x="22798" y="72217"/>
                      <a:pt x="19932" y="69828"/>
                    </a:cubicBezTo>
                    <a:cubicBezTo>
                      <a:pt x="17201" y="67643"/>
                      <a:pt x="15904" y="64845"/>
                      <a:pt x="14881" y="61637"/>
                    </a:cubicBezTo>
                    <a:cubicBezTo>
                      <a:pt x="14130" y="59384"/>
                      <a:pt x="13379" y="57063"/>
                      <a:pt x="11399" y="55630"/>
                    </a:cubicBezTo>
                    <a:cubicBezTo>
                      <a:pt x="14812" y="51466"/>
                      <a:pt x="18498" y="47507"/>
                      <a:pt x="22525" y="43890"/>
                    </a:cubicBezTo>
                    <a:cubicBezTo>
                      <a:pt x="23618" y="45938"/>
                      <a:pt x="25802" y="46415"/>
                      <a:pt x="27986" y="46688"/>
                    </a:cubicBezTo>
                    <a:cubicBezTo>
                      <a:pt x="31058" y="47030"/>
                      <a:pt x="34197" y="47507"/>
                      <a:pt x="36859" y="49214"/>
                    </a:cubicBezTo>
                    <a:cubicBezTo>
                      <a:pt x="39931" y="51193"/>
                      <a:pt x="40614" y="54197"/>
                      <a:pt x="42047" y="57268"/>
                    </a:cubicBezTo>
                    <a:cubicBezTo>
                      <a:pt x="43071" y="59316"/>
                      <a:pt x="44777" y="61022"/>
                      <a:pt x="46825" y="62046"/>
                    </a:cubicBezTo>
                    <a:cubicBezTo>
                      <a:pt x="44231" y="66688"/>
                      <a:pt x="41296" y="71124"/>
                      <a:pt x="38020" y="75288"/>
                    </a:cubicBezTo>
                    <a:close/>
                    <a:moveTo>
                      <a:pt x="47166" y="61432"/>
                    </a:moveTo>
                    <a:cubicBezTo>
                      <a:pt x="43890" y="59930"/>
                      <a:pt x="42730" y="57200"/>
                      <a:pt x="41433" y="54060"/>
                    </a:cubicBezTo>
                    <a:cubicBezTo>
                      <a:pt x="40614" y="51944"/>
                      <a:pt x="39248" y="50169"/>
                      <a:pt x="37405" y="48873"/>
                    </a:cubicBezTo>
                    <a:cubicBezTo>
                      <a:pt x="35631" y="47712"/>
                      <a:pt x="33583" y="46961"/>
                      <a:pt x="31467" y="46552"/>
                    </a:cubicBezTo>
                    <a:cubicBezTo>
                      <a:pt x="28464" y="45938"/>
                      <a:pt x="24641" y="46484"/>
                      <a:pt x="22730" y="43617"/>
                    </a:cubicBezTo>
                    <a:lnTo>
                      <a:pt x="22730" y="43617"/>
                    </a:lnTo>
                    <a:cubicBezTo>
                      <a:pt x="23003" y="43344"/>
                      <a:pt x="23344" y="43071"/>
                      <a:pt x="23618" y="42729"/>
                    </a:cubicBezTo>
                    <a:cubicBezTo>
                      <a:pt x="24914" y="44504"/>
                      <a:pt x="27099" y="44914"/>
                      <a:pt x="29078" y="45255"/>
                    </a:cubicBezTo>
                    <a:cubicBezTo>
                      <a:pt x="32081" y="45664"/>
                      <a:pt x="35221" y="46211"/>
                      <a:pt x="37815" y="47849"/>
                    </a:cubicBezTo>
                    <a:cubicBezTo>
                      <a:pt x="42456" y="50852"/>
                      <a:pt x="42456" y="57883"/>
                      <a:pt x="47781" y="60135"/>
                    </a:cubicBezTo>
                    <a:lnTo>
                      <a:pt x="47781" y="60135"/>
                    </a:lnTo>
                    <a:cubicBezTo>
                      <a:pt x="47644" y="60545"/>
                      <a:pt x="47439" y="61022"/>
                      <a:pt x="47166" y="61432"/>
                    </a:cubicBezTo>
                    <a:close/>
                    <a:moveTo>
                      <a:pt x="54538" y="44641"/>
                    </a:moveTo>
                    <a:cubicBezTo>
                      <a:pt x="52832" y="49828"/>
                      <a:pt x="50647" y="54811"/>
                      <a:pt x="48122" y="59657"/>
                    </a:cubicBezTo>
                    <a:cubicBezTo>
                      <a:pt x="48122" y="59657"/>
                      <a:pt x="48122" y="59657"/>
                      <a:pt x="48054" y="59657"/>
                    </a:cubicBezTo>
                    <a:cubicBezTo>
                      <a:pt x="42934" y="57405"/>
                      <a:pt x="42798" y="50442"/>
                      <a:pt x="38156" y="47507"/>
                    </a:cubicBezTo>
                    <a:cubicBezTo>
                      <a:pt x="36313" y="46347"/>
                      <a:pt x="34197" y="45596"/>
                      <a:pt x="32081" y="45255"/>
                    </a:cubicBezTo>
                    <a:cubicBezTo>
                      <a:pt x="29215" y="44641"/>
                      <a:pt x="26075" y="44777"/>
                      <a:pt x="23959" y="42593"/>
                    </a:cubicBezTo>
                    <a:cubicBezTo>
                      <a:pt x="27781" y="39180"/>
                      <a:pt x="31808" y="36040"/>
                      <a:pt x="35972" y="33105"/>
                    </a:cubicBezTo>
                    <a:cubicBezTo>
                      <a:pt x="37747" y="31808"/>
                      <a:pt x="39590" y="30648"/>
                      <a:pt x="41433" y="29419"/>
                    </a:cubicBezTo>
                    <a:cubicBezTo>
                      <a:pt x="41569" y="30580"/>
                      <a:pt x="41842" y="31740"/>
                      <a:pt x="42183" y="32900"/>
                    </a:cubicBezTo>
                    <a:cubicBezTo>
                      <a:pt x="41979" y="33105"/>
                      <a:pt x="41774" y="33310"/>
                      <a:pt x="41637" y="33583"/>
                    </a:cubicBezTo>
                    <a:cubicBezTo>
                      <a:pt x="40067" y="36040"/>
                      <a:pt x="40682" y="39317"/>
                      <a:pt x="43071" y="41091"/>
                    </a:cubicBezTo>
                    <a:cubicBezTo>
                      <a:pt x="43071" y="41159"/>
                      <a:pt x="43071" y="41228"/>
                      <a:pt x="43139" y="41296"/>
                    </a:cubicBezTo>
                    <a:cubicBezTo>
                      <a:pt x="45596" y="43412"/>
                      <a:pt x="49350" y="43139"/>
                      <a:pt x="51466" y="40613"/>
                    </a:cubicBezTo>
                    <a:cubicBezTo>
                      <a:pt x="51603" y="40477"/>
                      <a:pt x="51739" y="40340"/>
                      <a:pt x="51808" y="40204"/>
                    </a:cubicBezTo>
                    <a:cubicBezTo>
                      <a:pt x="53173" y="40340"/>
                      <a:pt x="54606" y="40272"/>
                      <a:pt x="55971" y="39999"/>
                    </a:cubicBezTo>
                    <a:cubicBezTo>
                      <a:pt x="55494" y="41501"/>
                      <a:pt x="55084" y="43071"/>
                      <a:pt x="54538" y="44641"/>
                    </a:cubicBezTo>
                    <a:close/>
                    <a:moveTo>
                      <a:pt x="56040" y="39453"/>
                    </a:moveTo>
                    <a:lnTo>
                      <a:pt x="56040" y="39453"/>
                    </a:lnTo>
                    <a:cubicBezTo>
                      <a:pt x="54743" y="39658"/>
                      <a:pt x="53378" y="39794"/>
                      <a:pt x="52081" y="39794"/>
                    </a:cubicBezTo>
                    <a:cubicBezTo>
                      <a:pt x="53036" y="37951"/>
                      <a:pt x="52900" y="35699"/>
                      <a:pt x="51808" y="33924"/>
                    </a:cubicBezTo>
                    <a:cubicBezTo>
                      <a:pt x="53855" y="33924"/>
                      <a:pt x="55903" y="33719"/>
                      <a:pt x="57883" y="33310"/>
                    </a:cubicBezTo>
                    <a:cubicBezTo>
                      <a:pt x="57200" y="35289"/>
                      <a:pt x="56654" y="37405"/>
                      <a:pt x="56108" y="39453"/>
                    </a:cubicBezTo>
                    <a:close/>
                    <a:moveTo>
                      <a:pt x="60340" y="26825"/>
                    </a:moveTo>
                    <a:cubicBezTo>
                      <a:pt x="59453" y="28737"/>
                      <a:pt x="58633" y="30716"/>
                      <a:pt x="58019" y="32696"/>
                    </a:cubicBezTo>
                    <a:cubicBezTo>
                      <a:pt x="55835" y="33037"/>
                      <a:pt x="53719" y="33310"/>
                      <a:pt x="51535" y="33583"/>
                    </a:cubicBezTo>
                    <a:cubicBezTo>
                      <a:pt x="51193" y="33037"/>
                      <a:pt x="50784" y="32627"/>
                      <a:pt x="50306" y="32286"/>
                    </a:cubicBezTo>
                    <a:cubicBezTo>
                      <a:pt x="49828" y="31945"/>
                      <a:pt x="49350" y="31603"/>
                      <a:pt x="48873" y="31399"/>
                    </a:cubicBezTo>
                    <a:cubicBezTo>
                      <a:pt x="48190" y="29487"/>
                      <a:pt x="47576" y="27508"/>
                      <a:pt x="47166" y="25460"/>
                    </a:cubicBezTo>
                    <a:cubicBezTo>
                      <a:pt x="47166" y="25460"/>
                      <a:pt x="47166" y="25392"/>
                      <a:pt x="47166" y="25392"/>
                    </a:cubicBezTo>
                    <a:cubicBezTo>
                      <a:pt x="48327" y="24573"/>
                      <a:pt x="49487" y="23617"/>
                      <a:pt x="50579" y="22662"/>
                    </a:cubicBezTo>
                    <a:cubicBezTo>
                      <a:pt x="55221" y="18635"/>
                      <a:pt x="59248" y="13925"/>
                      <a:pt x="62456" y="8669"/>
                    </a:cubicBezTo>
                    <a:cubicBezTo>
                      <a:pt x="63070" y="9283"/>
                      <a:pt x="63821" y="9829"/>
                      <a:pt x="64640" y="10239"/>
                    </a:cubicBezTo>
                    <a:cubicBezTo>
                      <a:pt x="66551" y="11331"/>
                      <a:pt x="68462" y="12423"/>
                      <a:pt x="70374" y="13447"/>
                    </a:cubicBezTo>
                    <a:cubicBezTo>
                      <a:pt x="70442" y="13515"/>
                      <a:pt x="70578" y="13515"/>
                      <a:pt x="70647" y="13447"/>
                    </a:cubicBezTo>
                    <a:cubicBezTo>
                      <a:pt x="70783" y="13515"/>
                      <a:pt x="70851" y="13515"/>
                      <a:pt x="70920" y="13584"/>
                    </a:cubicBezTo>
                    <a:cubicBezTo>
                      <a:pt x="66824" y="17406"/>
                      <a:pt x="62865" y="21774"/>
                      <a:pt x="60340" y="26825"/>
                    </a:cubicBezTo>
                    <a:close/>
                    <a:moveTo>
                      <a:pt x="73582" y="11468"/>
                    </a:moveTo>
                    <a:cubicBezTo>
                      <a:pt x="72967" y="12696"/>
                      <a:pt x="71739" y="13515"/>
                      <a:pt x="70374" y="12833"/>
                    </a:cubicBezTo>
                    <a:cubicBezTo>
                      <a:pt x="70374" y="12833"/>
                      <a:pt x="70305" y="12833"/>
                      <a:pt x="70305" y="12833"/>
                    </a:cubicBezTo>
                    <a:cubicBezTo>
                      <a:pt x="68189" y="11672"/>
                      <a:pt x="66142" y="10512"/>
                      <a:pt x="64094" y="9283"/>
                    </a:cubicBezTo>
                    <a:cubicBezTo>
                      <a:pt x="60954" y="7372"/>
                      <a:pt x="63821" y="3686"/>
                      <a:pt x="66620" y="3345"/>
                    </a:cubicBezTo>
                    <a:cubicBezTo>
                      <a:pt x="68667" y="5256"/>
                      <a:pt x="71329" y="6758"/>
                      <a:pt x="73650" y="8396"/>
                    </a:cubicBezTo>
                    <a:cubicBezTo>
                      <a:pt x="73718" y="8396"/>
                      <a:pt x="73787" y="8396"/>
                      <a:pt x="73787" y="8464"/>
                    </a:cubicBezTo>
                    <a:cubicBezTo>
                      <a:pt x="74128" y="9420"/>
                      <a:pt x="74060" y="10512"/>
                      <a:pt x="73582" y="11468"/>
                    </a:cubicBezTo>
                    <a:close/>
                    <a:moveTo>
                      <a:pt x="73923" y="7713"/>
                    </a:moveTo>
                    <a:cubicBezTo>
                      <a:pt x="71671" y="6143"/>
                      <a:pt x="69350" y="4096"/>
                      <a:pt x="66893" y="2935"/>
                    </a:cubicBezTo>
                    <a:lnTo>
                      <a:pt x="66893" y="2799"/>
                    </a:lnTo>
                    <a:cubicBezTo>
                      <a:pt x="66688" y="2321"/>
                      <a:pt x="66756" y="1707"/>
                      <a:pt x="67166" y="1297"/>
                    </a:cubicBezTo>
                    <a:cubicBezTo>
                      <a:pt x="67712" y="888"/>
                      <a:pt x="68394" y="683"/>
                      <a:pt x="69077" y="683"/>
                    </a:cubicBezTo>
                    <a:cubicBezTo>
                      <a:pt x="69145" y="683"/>
                      <a:pt x="69213" y="683"/>
                      <a:pt x="69213" y="615"/>
                    </a:cubicBezTo>
                    <a:cubicBezTo>
                      <a:pt x="71398" y="2253"/>
                      <a:pt x="73787" y="3618"/>
                      <a:pt x="75902" y="5324"/>
                    </a:cubicBezTo>
                    <a:cubicBezTo>
                      <a:pt x="75971" y="5324"/>
                      <a:pt x="76039" y="5393"/>
                      <a:pt x="76176" y="5324"/>
                    </a:cubicBezTo>
                    <a:cubicBezTo>
                      <a:pt x="76722" y="6758"/>
                      <a:pt x="75356" y="8191"/>
                      <a:pt x="73923" y="77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5"/>
              <p:cNvSpPr/>
              <p:nvPr/>
            </p:nvSpPr>
            <p:spPr>
              <a:xfrm>
                <a:off x="2350150" y="3946200"/>
                <a:ext cx="283275" cy="267925"/>
              </a:xfrm>
              <a:custGeom>
                <a:avLst/>
                <a:gdLst/>
                <a:ahLst/>
                <a:cxnLst/>
                <a:rect l="l" t="t" r="r" b="b"/>
                <a:pathLst>
                  <a:path w="11331" h="10717" extrusionOk="0">
                    <a:moveTo>
                      <a:pt x="7918" y="1707"/>
                    </a:moveTo>
                    <a:cubicBezTo>
                      <a:pt x="5870" y="751"/>
                      <a:pt x="3345" y="1502"/>
                      <a:pt x="2184" y="3550"/>
                    </a:cubicBezTo>
                    <a:cubicBezTo>
                      <a:pt x="1160" y="5734"/>
                      <a:pt x="2184" y="8328"/>
                      <a:pt x="4437" y="9215"/>
                    </a:cubicBezTo>
                    <a:cubicBezTo>
                      <a:pt x="4642" y="9283"/>
                      <a:pt x="4710" y="9010"/>
                      <a:pt x="4573" y="8942"/>
                    </a:cubicBezTo>
                    <a:cubicBezTo>
                      <a:pt x="0" y="6826"/>
                      <a:pt x="3208" y="0"/>
                      <a:pt x="7781" y="2116"/>
                    </a:cubicBezTo>
                    <a:cubicBezTo>
                      <a:pt x="9624" y="2799"/>
                      <a:pt x="10716" y="4710"/>
                      <a:pt x="10443" y="6621"/>
                    </a:cubicBezTo>
                    <a:cubicBezTo>
                      <a:pt x="10102" y="8874"/>
                      <a:pt x="7713" y="10239"/>
                      <a:pt x="5597" y="9420"/>
                    </a:cubicBezTo>
                    <a:cubicBezTo>
                      <a:pt x="5324" y="9283"/>
                      <a:pt x="5119" y="9761"/>
                      <a:pt x="5461" y="9829"/>
                    </a:cubicBezTo>
                    <a:cubicBezTo>
                      <a:pt x="7645" y="10717"/>
                      <a:pt x="10170" y="9488"/>
                      <a:pt x="10785" y="7167"/>
                    </a:cubicBezTo>
                    <a:cubicBezTo>
                      <a:pt x="11331" y="4915"/>
                      <a:pt x="10170" y="2594"/>
                      <a:pt x="7918" y="17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5"/>
              <p:cNvSpPr/>
              <p:nvPr/>
            </p:nvSpPr>
            <p:spPr>
              <a:xfrm>
                <a:off x="3437125" y="2575925"/>
                <a:ext cx="430050" cy="382275"/>
              </a:xfrm>
              <a:custGeom>
                <a:avLst/>
                <a:gdLst/>
                <a:ahLst/>
                <a:cxnLst/>
                <a:rect l="l" t="t" r="r" b="b"/>
                <a:pathLst>
                  <a:path w="17202" h="15291" extrusionOk="0">
                    <a:moveTo>
                      <a:pt x="16724" y="5939"/>
                    </a:moveTo>
                    <a:cubicBezTo>
                      <a:pt x="16314" y="4574"/>
                      <a:pt x="14881" y="3482"/>
                      <a:pt x="13925" y="2526"/>
                    </a:cubicBezTo>
                    <a:cubicBezTo>
                      <a:pt x="13174" y="1570"/>
                      <a:pt x="12151" y="888"/>
                      <a:pt x="10990" y="478"/>
                    </a:cubicBezTo>
                    <a:cubicBezTo>
                      <a:pt x="8669" y="1"/>
                      <a:pt x="5871" y="2253"/>
                      <a:pt x="5461" y="4437"/>
                    </a:cubicBezTo>
                    <a:cubicBezTo>
                      <a:pt x="5393" y="4506"/>
                      <a:pt x="5393" y="4574"/>
                      <a:pt x="5461" y="4642"/>
                    </a:cubicBezTo>
                    <a:cubicBezTo>
                      <a:pt x="5393" y="4710"/>
                      <a:pt x="5393" y="4779"/>
                      <a:pt x="5461" y="4847"/>
                    </a:cubicBezTo>
                    <a:lnTo>
                      <a:pt x="5530" y="4983"/>
                    </a:lnTo>
                    <a:cubicBezTo>
                      <a:pt x="5257" y="6348"/>
                      <a:pt x="5120" y="7577"/>
                      <a:pt x="3823" y="8464"/>
                    </a:cubicBezTo>
                    <a:cubicBezTo>
                      <a:pt x="2731" y="9011"/>
                      <a:pt x="1639" y="9488"/>
                      <a:pt x="479" y="9898"/>
                    </a:cubicBezTo>
                    <a:cubicBezTo>
                      <a:pt x="274" y="9966"/>
                      <a:pt x="274" y="10239"/>
                      <a:pt x="410" y="10376"/>
                    </a:cubicBezTo>
                    <a:cubicBezTo>
                      <a:pt x="1" y="11536"/>
                      <a:pt x="888" y="12969"/>
                      <a:pt x="1776" y="13789"/>
                    </a:cubicBezTo>
                    <a:cubicBezTo>
                      <a:pt x="2799" y="14812"/>
                      <a:pt x="4301" y="15290"/>
                      <a:pt x="5734" y="15154"/>
                    </a:cubicBezTo>
                    <a:cubicBezTo>
                      <a:pt x="5803" y="15154"/>
                      <a:pt x="5871" y="15085"/>
                      <a:pt x="5939" y="15017"/>
                    </a:cubicBezTo>
                    <a:cubicBezTo>
                      <a:pt x="6007" y="15017"/>
                      <a:pt x="6076" y="14949"/>
                      <a:pt x="6076" y="14881"/>
                    </a:cubicBezTo>
                    <a:cubicBezTo>
                      <a:pt x="6622" y="13720"/>
                      <a:pt x="7441" y="12696"/>
                      <a:pt x="8533" y="11877"/>
                    </a:cubicBezTo>
                    <a:cubicBezTo>
                      <a:pt x="9420" y="11263"/>
                      <a:pt x="10444" y="10853"/>
                      <a:pt x="11468" y="10512"/>
                    </a:cubicBezTo>
                    <a:cubicBezTo>
                      <a:pt x="11741" y="10649"/>
                      <a:pt x="11946" y="10717"/>
                      <a:pt x="12219" y="10717"/>
                    </a:cubicBezTo>
                    <a:cubicBezTo>
                      <a:pt x="13584" y="10785"/>
                      <a:pt x="15017" y="9352"/>
                      <a:pt x="15836" y="8464"/>
                    </a:cubicBezTo>
                    <a:cubicBezTo>
                      <a:pt x="16587" y="7850"/>
                      <a:pt x="16929" y="6895"/>
                      <a:pt x="16724" y="5939"/>
                    </a:cubicBezTo>
                    <a:close/>
                    <a:moveTo>
                      <a:pt x="5598" y="14608"/>
                    </a:moveTo>
                    <a:cubicBezTo>
                      <a:pt x="3141" y="14676"/>
                      <a:pt x="1025" y="12833"/>
                      <a:pt x="820" y="10376"/>
                    </a:cubicBezTo>
                    <a:cubicBezTo>
                      <a:pt x="2253" y="10103"/>
                      <a:pt x="3687" y="9420"/>
                      <a:pt x="4779" y="8464"/>
                    </a:cubicBezTo>
                    <a:cubicBezTo>
                      <a:pt x="5598" y="7714"/>
                      <a:pt x="6007" y="6553"/>
                      <a:pt x="5939" y="5461"/>
                    </a:cubicBezTo>
                    <a:cubicBezTo>
                      <a:pt x="6895" y="6553"/>
                      <a:pt x="7919" y="7577"/>
                      <a:pt x="9011" y="8533"/>
                    </a:cubicBezTo>
                    <a:cubicBezTo>
                      <a:pt x="9557" y="9079"/>
                      <a:pt x="10171" y="9625"/>
                      <a:pt x="10854" y="10171"/>
                    </a:cubicBezTo>
                    <a:cubicBezTo>
                      <a:pt x="8465" y="10649"/>
                      <a:pt x="6485" y="12287"/>
                      <a:pt x="5598" y="14608"/>
                    </a:cubicBezTo>
                    <a:close/>
                    <a:moveTo>
                      <a:pt x="15359" y="8055"/>
                    </a:moveTo>
                    <a:cubicBezTo>
                      <a:pt x="14744" y="9011"/>
                      <a:pt x="13652" y="9557"/>
                      <a:pt x="12492" y="9625"/>
                    </a:cubicBezTo>
                    <a:cubicBezTo>
                      <a:pt x="11058" y="9625"/>
                      <a:pt x="10649" y="9147"/>
                      <a:pt x="9557" y="8260"/>
                    </a:cubicBezTo>
                    <a:cubicBezTo>
                      <a:pt x="8328" y="7168"/>
                      <a:pt x="7100" y="5939"/>
                      <a:pt x="5871" y="4847"/>
                    </a:cubicBezTo>
                    <a:lnTo>
                      <a:pt x="5871" y="4847"/>
                    </a:lnTo>
                    <a:lnTo>
                      <a:pt x="5871" y="4847"/>
                    </a:lnTo>
                    <a:cubicBezTo>
                      <a:pt x="6007" y="4779"/>
                      <a:pt x="6076" y="4710"/>
                      <a:pt x="6076" y="4574"/>
                    </a:cubicBezTo>
                    <a:cubicBezTo>
                      <a:pt x="6554" y="3277"/>
                      <a:pt x="7509" y="2185"/>
                      <a:pt x="8806" y="1570"/>
                    </a:cubicBezTo>
                    <a:cubicBezTo>
                      <a:pt x="9966" y="956"/>
                      <a:pt x="11400" y="1161"/>
                      <a:pt x="12424" y="2048"/>
                    </a:cubicBezTo>
                    <a:cubicBezTo>
                      <a:pt x="14062" y="3209"/>
                      <a:pt x="17202" y="5871"/>
                      <a:pt x="15359" y="80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5"/>
              <p:cNvSpPr/>
              <p:nvPr/>
            </p:nvSpPr>
            <p:spPr>
              <a:xfrm>
                <a:off x="3614600" y="2661250"/>
                <a:ext cx="40975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1980" extrusionOk="0">
                    <a:moveTo>
                      <a:pt x="1366" y="1297"/>
                    </a:moveTo>
                    <a:cubicBezTo>
                      <a:pt x="1093" y="1502"/>
                      <a:pt x="683" y="1434"/>
                      <a:pt x="478" y="1093"/>
                    </a:cubicBezTo>
                    <a:cubicBezTo>
                      <a:pt x="342" y="819"/>
                      <a:pt x="547" y="410"/>
                      <a:pt x="888" y="342"/>
                    </a:cubicBezTo>
                    <a:cubicBezTo>
                      <a:pt x="1024" y="342"/>
                      <a:pt x="956" y="0"/>
                      <a:pt x="820" y="69"/>
                    </a:cubicBezTo>
                    <a:cubicBezTo>
                      <a:pt x="274" y="205"/>
                      <a:pt x="1" y="751"/>
                      <a:pt x="205" y="1229"/>
                    </a:cubicBezTo>
                    <a:cubicBezTo>
                      <a:pt x="410" y="1775"/>
                      <a:pt x="1093" y="1980"/>
                      <a:pt x="1502" y="1570"/>
                    </a:cubicBezTo>
                    <a:cubicBezTo>
                      <a:pt x="1639" y="1502"/>
                      <a:pt x="1570" y="1229"/>
                      <a:pt x="1366" y="12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5"/>
              <p:cNvSpPr/>
              <p:nvPr/>
            </p:nvSpPr>
            <p:spPr>
              <a:xfrm>
                <a:off x="3648725" y="2664650"/>
                <a:ext cx="42700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1844" extrusionOk="0">
                    <a:moveTo>
                      <a:pt x="1366" y="410"/>
                    </a:moveTo>
                    <a:cubicBezTo>
                      <a:pt x="1025" y="69"/>
                      <a:pt x="547" y="1"/>
                      <a:pt x="205" y="206"/>
                    </a:cubicBezTo>
                    <a:cubicBezTo>
                      <a:pt x="1" y="274"/>
                      <a:pt x="137" y="479"/>
                      <a:pt x="274" y="479"/>
                    </a:cubicBezTo>
                    <a:cubicBezTo>
                      <a:pt x="547" y="342"/>
                      <a:pt x="888" y="410"/>
                      <a:pt x="1161" y="683"/>
                    </a:cubicBezTo>
                    <a:cubicBezTo>
                      <a:pt x="1298" y="888"/>
                      <a:pt x="1298" y="1230"/>
                      <a:pt x="1161" y="1503"/>
                    </a:cubicBezTo>
                    <a:cubicBezTo>
                      <a:pt x="1025" y="1707"/>
                      <a:pt x="1298" y="1844"/>
                      <a:pt x="1434" y="1639"/>
                    </a:cubicBezTo>
                    <a:cubicBezTo>
                      <a:pt x="1707" y="1298"/>
                      <a:pt x="1707" y="752"/>
                      <a:pt x="1366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"/>
              <p:cNvSpPr/>
              <p:nvPr/>
            </p:nvSpPr>
            <p:spPr>
              <a:xfrm>
                <a:off x="3769875" y="2719275"/>
                <a:ext cx="41000" cy="4950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980" extrusionOk="0">
                    <a:moveTo>
                      <a:pt x="1298" y="1297"/>
                    </a:moveTo>
                    <a:cubicBezTo>
                      <a:pt x="1161" y="1297"/>
                      <a:pt x="1025" y="1297"/>
                      <a:pt x="888" y="1297"/>
                    </a:cubicBezTo>
                    <a:cubicBezTo>
                      <a:pt x="752" y="1297"/>
                      <a:pt x="615" y="1161"/>
                      <a:pt x="547" y="1024"/>
                    </a:cubicBezTo>
                    <a:cubicBezTo>
                      <a:pt x="479" y="751"/>
                      <a:pt x="615" y="410"/>
                      <a:pt x="888" y="341"/>
                    </a:cubicBezTo>
                    <a:cubicBezTo>
                      <a:pt x="1093" y="273"/>
                      <a:pt x="1025" y="0"/>
                      <a:pt x="820" y="68"/>
                    </a:cubicBezTo>
                    <a:cubicBezTo>
                      <a:pt x="342" y="205"/>
                      <a:pt x="1" y="683"/>
                      <a:pt x="206" y="1229"/>
                    </a:cubicBezTo>
                    <a:cubicBezTo>
                      <a:pt x="411" y="1638"/>
                      <a:pt x="1093" y="1980"/>
                      <a:pt x="1503" y="1570"/>
                    </a:cubicBezTo>
                    <a:cubicBezTo>
                      <a:pt x="1639" y="1434"/>
                      <a:pt x="1434" y="1297"/>
                      <a:pt x="1298" y="12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5"/>
              <p:cNvSpPr/>
              <p:nvPr/>
            </p:nvSpPr>
            <p:spPr>
              <a:xfrm>
                <a:off x="3621425" y="2806300"/>
                <a:ext cx="171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684" h="1502" extrusionOk="0">
                    <a:moveTo>
                      <a:pt x="342" y="137"/>
                    </a:moveTo>
                    <a:cubicBezTo>
                      <a:pt x="205" y="0"/>
                      <a:pt x="1" y="137"/>
                      <a:pt x="137" y="342"/>
                    </a:cubicBezTo>
                    <a:cubicBezTo>
                      <a:pt x="342" y="546"/>
                      <a:pt x="342" y="888"/>
                      <a:pt x="137" y="1161"/>
                    </a:cubicBezTo>
                    <a:cubicBezTo>
                      <a:pt x="1" y="1297"/>
                      <a:pt x="205" y="1502"/>
                      <a:pt x="342" y="1365"/>
                    </a:cubicBezTo>
                    <a:cubicBezTo>
                      <a:pt x="683" y="1024"/>
                      <a:pt x="683" y="478"/>
                      <a:pt x="342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5"/>
              <p:cNvSpPr/>
              <p:nvPr/>
            </p:nvSpPr>
            <p:spPr>
              <a:xfrm>
                <a:off x="3575350" y="2818250"/>
                <a:ext cx="2732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844" extrusionOk="0">
                    <a:moveTo>
                      <a:pt x="888" y="1365"/>
                    </a:moveTo>
                    <a:cubicBezTo>
                      <a:pt x="478" y="1024"/>
                      <a:pt x="547" y="410"/>
                      <a:pt x="956" y="205"/>
                    </a:cubicBezTo>
                    <a:cubicBezTo>
                      <a:pt x="1093" y="137"/>
                      <a:pt x="1025" y="0"/>
                      <a:pt x="888" y="0"/>
                    </a:cubicBezTo>
                    <a:cubicBezTo>
                      <a:pt x="137" y="205"/>
                      <a:pt x="1" y="1229"/>
                      <a:pt x="683" y="1707"/>
                    </a:cubicBezTo>
                    <a:cubicBezTo>
                      <a:pt x="888" y="1843"/>
                      <a:pt x="1025" y="1502"/>
                      <a:pt x="888" y="13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5"/>
              <p:cNvSpPr/>
              <p:nvPr/>
            </p:nvSpPr>
            <p:spPr>
              <a:xfrm>
                <a:off x="3208475" y="2963275"/>
                <a:ext cx="262800" cy="252600"/>
              </a:xfrm>
              <a:custGeom>
                <a:avLst/>
                <a:gdLst/>
                <a:ahLst/>
                <a:cxnLst/>
                <a:rect l="l" t="t" r="r" b="b"/>
                <a:pathLst>
                  <a:path w="10512" h="10104" extrusionOk="0">
                    <a:moveTo>
                      <a:pt x="9829" y="206"/>
                    </a:moveTo>
                    <a:cubicBezTo>
                      <a:pt x="5939" y="2663"/>
                      <a:pt x="2662" y="5871"/>
                      <a:pt x="69" y="9693"/>
                    </a:cubicBezTo>
                    <a:cubicBezTo>
                      <a:pt x="0" y="9898"/>
                      <a:pt x="273" y="10103"/>
                      <a:pt x="410" y="9967"/>
                    </a:cubicBezTo>
                    <a:cubicBezTo>
                      <a:pt x="3140" y="6349"/>
                      <a:pt x="6417" y="3209"/>
                      <a:pt x="10171" y="684"/>
                    </a:cubicBezTo>
                    <a:cubicBezTo>
                      <a:pt x="10512" y="479"/>
                      <a:pt x="10102" y="1"/>
                      <a:pt x="9829" y="2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5"/>
              <p:cNvSpPr/>
              <p:nvPr/>
            </p:nvSpPr>
            <p:spPr>
              <a:xfrm>
                <a:off x="3261375" y="2913800"/>
                <a:ext cx="953925" cy="346425"/>
              </a:xfrm>
              <a:custGeom>
                <a:avLst/>
                <a:gdLst/>
                <a:ahLst/>
                <a:cxnLst/>
                <a:rect l="l" t="t" r="r" b="b"/>
                <a:pathLst>
                  <a:path w="38157" h="13857" extrusionOk="0">
                    <a:moveTo>
                      <a:pt x="37747" y="69"/>
                    </a:moveTo>
                    <a:cubicBezTo>
                      <a:pt x="24436" y="0"/>
                      <a:pt x="10375" y="4505"/>
                      <a:pt x="205" y="13311"/>
                    </a:cubicBezTo>
                    <a:cubicBezTo>
                      <a:pt x="0" y="13447"/>
                      <a:pt x="273" y="13857"/>
                      <a:pt x="546" y="13652"/>
                    </a:cubicBezTo>
                    <a:cubicBezTo>
                      <a:pt x="5734" y="9625"/>
                      <a:pt x="11604" y="6417"/>
                      <a:pt x="17815" y="4096"/>
                    </a:cubicBezTo>
                    <a:cubicBezTo>
                      <a:pt x="24163" y="1843"/>
                      <a:pt x="30921" y="683"/>
                      <a:pt x="37747" y="683"/>
                    </a:cubicBezTo>
                    <a:cubicBezTo>
                      <a:pt x="38088" y="683"/>
                      <a:pt x="38156" y="69"/>
                      <a:pt x="37747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5"/>
              <p:cNvSpPr/>
              <p:nvPr/>
            </p:nvSpPr>
            <p:spPr>
              <a:xfrm>
                <a:off x="3362050" y="3202175"/>
                <a:ext cx="179200" cy="61475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2459" extrusionOk="0">
                    <a:moveTo>
                      <a:pt x="6758" y="69"/>
                    </a:moveTo>
                    <a:cubicBezTo>
                      <a:pt x="4437" y="342"/>
                      <a:pt x="2253" y="1093"/>
                      <a:pt x="205" y="2117"/>
                    </a:cubicBezTo>
                    <a:cubicBezTo>
                      <a:pt x="1" y="2185"/>
                      <a:pt x="137" y="2458"/>
                      <a:pt x="274" y="2390"/>
                    </a:cubicBezTo>
                    <a:cubicBezTo>
                      <a:pt x="2390" y="1571"/>
                      <a:pt x="4574" y="957"/>
                      <a:pt x="6826" y="547"/>
                    </a:cubicBezTo>
                    <a:cubicBezTo>
                      <a:pt x="7168" y="479"/>
                      <a:pt x="7031" y="1"/>
                      <a:pt x="6758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5"/>
              <p:cNvSpPr/>
              <p:nvPr/>
            </p:nvSpPr>
            <p:spPr>
              <a:xfrm>
                <a:off x="3150450" y="2633950"/>
                <a:ext cx="293525" cy="532425"/>
              </a:xfrm>
              <a:custGeom>
                <a:avLst/>
                <a:gdLst/>
                <a:ahLst/>
                <a:cxnLst/>
                <a:rect l="l" t="t" r="r" b="b"/>
                <a:pathLst>
                  <a:path w="11741" h="21297" extrusionOk="0">
                    <a:moveTo>
                      <a:pt x="11195" y="273"/>
                    </a:moveTo>
                    <a:cubicBezTo>
                      <a:pt x="10307" y="4027"/>
                      <a:pt x="9011" y="7713"/>
                      <a:pt x="7304" y="11126"/>
                    </a:cubicBezTo>
                    <a:cubicBezTo>
                      <a:pt x="5325" y="14676"/>
                      <a:pt x="2936" y="17952"/>
                      <a:pt x="137" y="20887"/>
                    </a:cubicBezTo>
                    <a:cubicBezTo>
                      <a:pt x="1" y="21092"/>
                      <a:pt x="274" y="21297"/>
                      <a:pt x="410" y="21160"/>
                    </a:cubicBezTo>
                    <a:cubicBezTo>
                      <a:pt x="6349" y="15699"/>
                      <a:pt x="10307" y="8396"/>
                      <a:pt x="11673" y="410"/>
                    </a:cubicBezTo>
                    <a:cubicBezTo>
                      <a:pt x="11741" y="137"/>
                      <a:pt x="11263" y="0"/>
                      <a:pt x="11195" y="2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"/>
              <p:cNvSpPr/>
              <p:nvPr/>
            </p:nvSpPr>
            <p:spPr>
              <a:xfrm>
                <a:off x="3104375" y="2383100"/>
                <a:ext cx="167250" cy="752550"/>
              </a:xfrm>
              <a:custGeom>
                <a:avLst/>
                <a:gdLst/>
                <a:ahLst/>
                <a:cxnLst/>
                <a:rect l="l" t="t" r="r" b="b"/>
                <a:pathLst>
                  <a:path w="6690" h="30102" extrusionOk="0">
                    <a:moveTo>
                      <a:pt x="3209" y="342"/>
                    </a:moveTo>
                    <a:cubicBezTo>
                      <a:pt x="3072" y="0"/>
                      <a:pt x="2526" y="205"/>
                      <a:pt x="2663" y="547"/>
                    </a:cubicBezTo>
                    <a:cubicBezTo>
                      <a:pt x="5871" y="10239"/>
                      <a:pt x="4915" y="20819"/>
                      <a:pt x="69" y="29829"/>
                    </a:cubicBezTo>
                    <a:cubicBezTo>
                      <a:pt x="1" y="29965"/>
                      <a:pt x="274" y="30102"/>
                      <a:pt x="342" y="29965"/>
                    </a:cubicBezTo>
                    <a:cubicBezTo>
                      <a:pt x="5598" y="20955"/>
                      <a:pt x="6690" y="10103"/>
                      <a:pt x="3209" y="3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"/>
              <p:cNvSpPr/>
              <p:nvPr/>
            </p:nvSpPr>
            <p:spPr>
              <a:xfrm>
                <a:off x="3085600" y="2253400"/>
                <a:ext cx="107550" cy="109250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4370" extrusionOk="0">
                    <a:moveTo>
                      <a:pt x="4165" y="2799"/>
                    </a:moveTo>
                    <a:cubicBezTo>
                      <a:pt x="3960" y="2458"/>
                      <a:pt x="3687" y="2117"/>
                      <a:pt x="3414" y="1844"/>
                    </a:cubicBezTo>
                    <a:cubicBezTo>
                      <a:pt x="3550" y="1639"/>
                      <a:pt x="3755" y="1366"/>
                      <a:pt x="3823" y="1230"/>
                    </a:cubicBezTo>
                    <a:cubicBezTo>
                      <a:pt x="4028" y="957"/>
                      <a:pt x="3755" y="683"/>
                      <a:pt x="3550" y="820"/>
                    </a:cubicBezTo>
                    <a:lnTo>
                      <a:pt x="2799" y="1093"/>
                    </a:lnTo>
                    <a:cubicBezTo>
                      <a:pt x="2526" y="752"/>
                      <a:pt x="2253" y="410"/>
                      <a:pt x="1980" y="137"/>
                    </a:cubicBezTo>
                    <a:cubicBezTo>
                      <a:pt x="1844" y="1"/>
                      <a:pt x="1639" y="69"/>
                      <a:pt x="1571" y="206"/>
                    </a:cubicBezTo>
                    <a:cubicBezTo>
                      <a:pt x="1434" y="683"/>
                      <a:pt x="1298" y="1093"/>
                      <a:pt x="1161" y="1571"/>
                    </a:cubicBezTo>
                    <a:lnTo>
                      <a:pt x="342" y="1776"/>
                    </a:lnTo>
                    <a:cubicBezTo>
                      <a:pt x="69" y="1844"/>
                      <a:pt x="1" y="2253"/>
                      <a:pt x="274" y="2322"/>
                    </a:cubicBezTo>
                    <a:lnTo>
                      <a:pt x="1093" y="2526"/>
                    </a:lnTo>
                    <a:cubicBezTo>
                      <a:pt x="1093" y="2799"/>
                      <a:pt x="1093" y="3072"/>
                      <a:pt x="1093" y="3346"/>
                    </a:cubicBezTo>
                    <a:lnTo>
                      <a:pt x="956" y="3892"/>
                    </a:lnTo>
                    <a:cubicBezTo>
                      <a:pt x="888" y="4096"/>
                      <a:pt x="1161" y="4369"/>
                      <a:pt x="1366" y="4165"/>
                    </a:cubicBezTo>
                    <a:cubicBezTo>
                      <a:pt x="1844" y="3823"/>
                      <a:pt x="2253" y="3346"/>
                      <a:pt x="2663" y="2936"/>
                    </a:cubicBezTo>
                    <a:cubicBezTo>
                      <a:pt x="3141" y="3004"/>
                      <a:pt x="3618" y="3141"/>
                      <a:pt x="4096" y="3209"/>
                    </a:cubicBezTo>
                    <a:cubicBezTo>
                      <a:pt x="4165" y="3277"/>
                      <a:pt x="4301" y="3004"/>
                      <a:pt x="4165" y="2799"/>
                    </a:cubicBezTo>
                    <a:close/>
                    <a:moveTo>
                      <a:pt x="3072" y="2526"/>
                    </a:moveTo>
                    <a:cubicBezTo>
                      <a:pt x="3072" y="2458"/>
                      <a:pt x="3072" y="2390"/>
                      <a:pt x="3072" y="2390"/>
                    </a:cubicBezTo>
                    <a:lnTo>
                      <a:pt x="3072" y="2253"/>
                    </a:lnTo>
                    <a:lnTo>
                      <a:pt x="3072" y="2185"/>
                    </a:lnTo>
                    <a:cubicBezTo>
                      <a:pt x="3141" y="2322"/>
                      <a:pt x="3277" y="2458"/>
                      <a:pt x="3345" y="25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"/>
              <p:cNvSpPr/>
              <p:nvPr/>
            </p:nvSpPr>
            <p:spPr>
              <a:xfrm>
                <a:off x="3403000" y="2505950"/>
                <a:ext cx="88775" cy="90475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619" extrusionOk="0">
                    <a:moveTo>
                      <a:pt x="3277" y="1298"/>
                    </a:moveTo>
                    <a:cubicBezTo>
                      <a:pt x="3072" y="1230"/>
                      <a:pt x="2867" y="1230"/>
                      <a:pt x="2731" y="1161"/>
                    </a:cubicBezTo>
                    <a:cubicBezTo>
                      <a:pt x="2663" y="888"/>
                      <a:pt x="2594" y="547"/>
                      <a:pt x="2526" y="274"/>
                    </a:cubicBezTo>
                    <a:cubicBezTo>
                      <a:pt x="2458" y="1"/>
                      <a:pt x="2185" y="1"/>
                      <a:pt x="2117" y="138"/>
                    </a:cubicBezTo>
                    <a:cubicBezTo>
                      <a:pt x="1980" y="342"/>
                      <a:pt x="1707" y="752"/>
                      <a:pt x="1502" y="1025"/>
                    </a:cubicBezTo>
                    <a:cubicBezTo>
                      <a:pt x="1093" y="957"/>
                      <a:pt x="683" y="957"/>
                      <a:pt x="274" y="1025"/>
                    </a:cubicBezTo>
                    <a:cubicBezTo>
                      <a:pt x="69" y="1025"/>
                      <a:pt x="1" y="1298"/>
                      <a:pt x="205" y="1434"/>
                    </a:cubicBezTo>
                    <a:cubicBezTo>
                      <a:pt x="410" y="1571"/>
                      <a:pt x="615" y="1707"/>
                      <a:pt x="820" y="1912"/>
                    </a:cubicBezTo>
                    <a:cubicBezTo>
                      <a:pt x="683" y="2049"/>
                      <a:pt x="615" y="2253"/>
                      <a:pt x="478" y="2390"/>
                    </a:cubicBezTo>
                    <a:cubicBezTo>
                      <a:pt x="274" y="2527"/>
                      <a:pt x="274" y="2936"/>
                      <a:pt x="615" y="2868"/>
                    </a:cubicBezTo>
                    <a:cubicBezTo>
                      <a:pt x="956" y="2800"/>
                      <a:pt x="1298" y="2731"/>
                      <a:pt x="1707" y="2595"/>
                    </a:cubicBezTo>
                    <a:cubicBezTo>
                      <a:pt x="1980" y="2868"/>
                      <a:pt x="2253" y="3141"/>
                      <a:pt x="2458" y="3482"/>
                    </a:cubicBezTo>
                    <a:cubicBezTo>
                      <a:pt x="2594" y="3619"/>
                      <a:pt x="2936" y="3550"/>
                      <a:pt x="2936" y="3346"/>
                    </a:cubicBezTo>
                    <a:cubicBezTo>
                      <a:pt x="2936" y="2936"/>
                      <a:pt x="2936" y="2458"/>
                      <a:pt x="2799" y="2117"/>
                    </a:cubicBezTo>
                    <a:cubicBezTo>
                      <a:pt x="3004" y="1980"/>
                      <a:pt x="3141" y="1912"/>
                      <a:pt x="3345" y="1776"/>
                    </a:cubicBezTo>
                    <a:cubicBezTo>
                      <a:pt x="3550" y="1707"/>
                      <a:pt x="3482" y="1366"/>
                      <a:pt x="3277" y="12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"/>
              <p:cNvSpPr/>
              <p:nvPr/>
            </p:nvSpPr>
            <p:spPr>
              <a:xfrm>
                <a:off x="4269875" y="2854075"/>
                <a:ext cx="116050" cy="12290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4916" extrusionOk="0">
                    <a:moveTo>
                      <a:pt x="4505" y="2458"/>
                    </a:moveTo>
                    <a:lnTo>
                      <a:pt x="3140" y="1707"/>
                    </a:lnTo>
                    <a:cubicBezTo>
                      <a:pt x="3140" y="1297"/>
                      <a:pt x="3208" y="820"/>
                      <a:pt x="3277" y="410"/>
                    </a:cubicBezTo>
                    <a:cubicBezTo>
                      <a:pt x="3277" y="205"/>
                      <a:pt x="3004" y="0"/>
                      <a:pt x="2867" y="205"/>
                    </a:cubicBezTo>
                    <a:cubicBezTo>
                      <a:pt x="2662" y="342"/>
                      <a:pt x="2321" y="751"/>
                      <a:pt x="2048" y="1024"/>
                    </a:cubicBezTo>
                    <a:lnTo>
                      <a:pt x="1297" y="615"/>
                    </a:lnTo>
                    <a:lnTo>
                      <a:pt x="1161" y="410"/>
                    </a:lnTo>
                    <a:cubicBezTo>
                      <a:pt x="1092" y="274"/>
                      <a:pt x="888" y="274"/>
                      <a:pt x="819" y="342"/>
                    </a:cubicBezTo>
                    <a:cubicBezTo>
                      <a:pt x="615" y="342"/>
                      <a:pt x="546" y="547"/>
                      <a:pt x="683" y="683"/>
                    </a:cubicBezTo>
                    <a:lnTo>
                      <a:pt x="683" y="683"/>
                    </a:lnTo>
                    <a:cubicBezTo>
                      <a:pt x="819" y="1161"/>
                      <a:pt x="956" y="1639"/>
                      <a:pt x="1161" y="2116"/>
                    </a:cubicBezTo>
                    <a:cubicBezTo>
                      <a:pt x="819" y="2594"/>
                      <a:pt x="478" y="3140"/>
                      <a:pt x="137" y="3686"/>
                    </a:cubicBezTo>
                    <a:cubicBezTo>
                      <a:pt x="0" y="3891"/>
                      <a:pt x="205" y="4164"/>
                      <a:pt x="478" y="4096"/>
                    </a:cubicBezTo>
                    <a:lnTo>
                      <a:pt x="1980" y="3618"/>
                    </a:lnTo>
                    <a:cubicBezTo>
                      <a:pt x="2116" y="3823"/>
                      <a:pt x="2253" y="4096"/>
                      <a:pt x="2389" y="4232"/>
                    </a:cubicBezTo>
                    <a:cubicBezTo>
                      <a:pt x="2458" y="4301"/>
                      <a:pt x="2526" y="4369"/>
                      <a:pt x="2594" y="4369"/>
                    </a:cubicBezTo>
                    <a:lnTo>
                      <a:pt x="2662" y="4642"/>
                    </a:lnTo>
                    <a:cubicBezTo>
                      <a:pt x="2799" y="4915"/>
                      <a:pt x="3208" y="4779"/>
                      <a:pt x="3208" y="4437"/>
                    </a:cubicBezTo>
                    <a:cubicBezTo>
                      <a:pt x="3140" y="4164"/>
                      <a:pt x="3140" y="3686"/>
                      <a:pt x="3140" y="3277"/>
                    </a:cubicBezTo>
                    <a:lnTo>
                      <a:pt x="4437" y="2867"/>
                    </a:lnTo>
                    <a:cubicBezTo>
                      <a:pt x="4574" y="2799"/>
                      <a:pt x="4642" y="2594"/>
                      <a:pt x="4505" y="24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"/>
              <p:cNvSpPr/>
              <p:nvPr/>
            </p:nvSpPr>
            <p:spPr>
              <a:xfrm>
                <a:off x="3587300" y="3123700"/>
                <a:ext cx="109225" cy="109225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4369" extrusionOk="0">
                    <a:moveTo>
                      <a:pt x="4369" y="1911"/>
                    </a:moveTo>
                    <a:cubicBezTo>
                      <a:pt x="4369" y="1434"/>
                      <a:pt x="3686" y="1434"/>
                      <a:pt x="3413" y="1365"/>
                    </a:cubicBezTo>
                    <a:lnTo>
                      <a:pt x="2662" y="1297"/>
                    </a:lnTo>
                    <a:cubicBezTo>
                      <a:pt x="2662" y="956"/>
                      <a:pt x="2594" y="683"/>
                      <a:pt x="2594" y="341"/>
                    </a:cubicBezTo>
                    <a:cubicBezTo>
                      <a:pt x="2594" y="0"/>
                      <a:pt x="2253" y="68"/>
                      <a:pt x="2116" y="205"/>
                    </a:cubicBezTo>
                    <a:cubicBezTo>
                      <a:pt x="1912" y="478"/>
                      <a:pt x="1707" y="819"/>
                      <a:pt x="1502" y="1161"/>
                    </a:cubicBezTo>
                    <a:cubicBezTo>
                      <a:pt x="1093" y="1092"/>
                      <a:pt x="683" y="1024"/>
                      <a:pt x="273" y="1024"/>
                    </a:cubicBezTo>
                    <a:cubicBezTo>
                      <a:pt x="69" y="956"/>
                      <a:pt x="0" y="1229"/>
                      <a:pt x="137" y="1297"/>
                    </a:cubicBezTo>
                    <a:cubicBezTo>
                      <a:pt x="69" y="1365"/>
                      <a:pt x="0" y="1434"/>
                      <a:pt x="69" y="1570"/>
                    </a:cubicBezTo>
                    <a:cubicBezTo>
                      <a:pt x="273" y="1843"/>
                      <a:pt x="547" y="2116"/>
                      <a:pt x="751" y="2389"/>
                    </a:cubicBezTo>
                    <a:lnTo>
                      <a:pt x="820" y="2457"/>
                    </a:lnTo>
                    <a:cubicBezTo>
                      <a:pt x="683" y="2935"/>
                      <a:pt x="547" y="3345"/>
                      <a:pt x="410" y="3823"/>
                    </a:cubicBezTo>
                    <a:cubicBezTo>
                      <a:pt x="273" y="4027"/>
                      <a:pt x="547" y="4232"/>
                      <a:pt x="751" y="4164"/>
                    </a:cubicBezTo>
                    <a:cubicBezTo>
                      <a:pt x="1161" y="3959"/>
                      <a:pt x="1502" y="3754"/>
                      <a:pt x="1912" y="3550"/>
                    </a:cubicBezTo>
                    <a:cubicBezTo>
                      <a:pt x="2116" y="3823"/>
                      <a:pt x="2458" y="4096"/>
                      <a:pt x="2731" y="4300"/>
                    </a:cubicBezTo>
                    <a:cubicBezTo>
                      <a:pt x="2867" y="4369"/>
                      <a:pt x="3072" y="4369"/>
                      <a:pt x="3072" y="4232"/>
                    </a:cubicBezTo>
                    <a:cubicBezTo>
                      <a:pt x="3209" y="4164"/>
                      <a:pt x="3345" y="3959"/>
                      <a:pt x="3277" y="3823"/>
                    </a:cubicBezTo>
                    <a:cubicBezTo>
                      <a:pt x="3140" y="3550"/>
                      <a:pt x="3072" y="3276"/>
                      <a:pt x="3004" y="3003"/>
                    </a:cubicBezTo>
                    <a:lnTo>
                      <a:pt x="3277" y="2799"/>
                    </a:lnTo>
                    <a:cubicBezTo>
                      <a:pt x="3618" y="2662"/>
                      <a:pt x="4369" y="2321"/>
                      <a:pt x="4369" y="19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"/>
              <p:cNvSpPr/>
              <p:nvPr/>
            </p:nvSpPr>
            <p:spPr>
              <a:xfrm>
                <a:off x="2539550" y="3760200"/>
                <a:ext cx="5292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1707" extrusionOk="0">
                    <a:moveTo>
                      <a:pt x="1775" y="68"/>
                    </a:moveTo>
                    <a:cubicBezTo>
                      <a:pt x="1434" y="273"/>
                      <a:pt x="1161" y="478"/>
                      <a:pt x="888" y="683"/>
                    </a:cubicBezTo>
                    <a:cubicBezTo>
                      <a:pt x="547" y="887"/>
                      <a:pt x="274" y="1161"/>
                      <a:pt x="69" y="1434"/>
                    </a:cubicBezTo>
                    <a:cubicBezTo>
                      <a:pt x="1" y="1570"/>
                      <a:pt x="69" y="1707"/>
                      <a:pt x="205" y="1638"/>
                    </a:cubicBezTo>
                    <a:cubicBezTo>
                      <a:pt x="547" y="1502"/>
                      <a:pt x="888" y="1297"/>
                      <a:pt x="1161" y="1024"/>
                    </a:cubicBezTo>
                    <a:cubicBezTo>
                      <a:pt x="1434" y="819"/>
                      <a:pt x="1707" y="614"/>
                      <a:pt x="1980" y="341"/>
                    </a:cubicBezTo>
                    <a:cubicBezTo>
                      <a:pt x="2117" y="205"/>
                      <a:pt x="1912" y="0"/>
                      <a:pt x="1775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"/>
              <p:cNvSpPr/>
              <p:nvPr/>
            </p:nvSpPr>
            <p:spPr>
              <a:xfrm>
                <a:off x="2565150" y="3765300"/>
                <a:ext cx="47800" cy="3927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571" extrusionOk="0">
                    <a:moveTo>
                      <a:pt x="1502" y="69"/>
                    </a:moveTo>
                    <a:cubicBezTo>
                      <a:pt x="956" y="342"/>
                      <a:pt x="478" y="820"/>
                      <a:pt x="69" y="1366"/>
                    </a:cubicBezTo>
                    <a:cubicBezTo>
                      <a:pt x="0" y="1434"/>
                      <a:pt x="137" y="1571"/>
                      <a:pt x="273" y="1503"/>
                    </a:cubicBezTo>
                    <a:cubicBezTo>
                      <a:pt x="478" y="1298"/>
                      <a:pt x="683" y="1093"/>
                      <a:pt x="888" y="957"/>
                    </a:cubicBezTo>
                    <a:cubicBezTo>
                      <a:pt x="1161" y="752"/>
                      <a:pt x="1434" y="615"/>
                      <a:pt x="1707" y="479"/>
                    </a:cubicBezTo>
                    <a:cubicBezTo>
                      <a:pt x="1912" y="342"/>
                      <a:pt x="1775" y="1"/>
                      <a:pt x="1502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"/>
              <p:cNvSpPr/>
              <p:nvPr/>
            </p:nvSpPr>
            <p:spPr>
              <a:xfrm>
                <a:off x="2437175" y="4229450"/>
                <a:ext cx="66575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957" extrusionOk="0">
                    <a:moveTo>
                      <a:pt x="2389" y="547"/>
                    </a:moveTo>
                    <a:cubicBezTo>
                      <a:pt x="1638" y="547"/>
                      <a:pt x="887" y="410"/>
                      <a:pt x="273" y="69"/>
                    </a:cubicBezTo>
                    <a:cubicBezTo>
                      <a:pt x="137" y="1"/>
                      <a:pt x="0" y="274"/>
                      <a:pt x="137" y="342"/>
                    </a:cubicBezTo>
                    <a:cubicBezTo>
                      <a:pt x="819" y="752"/>
                      <a:pt x="1570" y="957"/>
                      <a:pt x="2389" y="888"/>
                    </a:cubicBezTo>
                    <a:cubicBezTo>
                      <a:pt x="2662" y="888"/>
                      <a:pt x="2594" y="547"/>
                      <a:pt x="2389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"/>
              <p:cNvSpPr/>
              <p:nvPr/>
            </p:nvSpPr>
            <p:spPr>
              <a:xfrm>
                <a:off x="2455925" y="4256775"/>
                <a:ext cx="61475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2459" h="547" extrusionOk="0">
                    <a:moveTo>
                      <a:pt x="2253" y="0"/>
                    </a:moveTo>
                    <a:cubicBezTo>
                      <a:pt x="1571" y="68"/>
                      <a:pt x="888" y="68"/>
                      <a:pt x="206" y="0"/>
                    </a:cubicBezTo>
                    <a:cubicBezTo>
                      <a:pt x="69" y="0"/>
                      <a:pt x="1" y="205"/>
                      <a:pt x="137" y="205"/>
                    </a:cubicBezTo>
                    <a:cubicBezTo>
                      <a:pt x="820" y="478"/>
                      <a:pt x="1503" y="546"/>
                      <a:pt x="2253" y="410"/>
                    </a:cubicBezTo>
                    <a:cubicBezTo>
                      <a:pt x="2390" y="341"/>
                      <a:pt x="2458" y="0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"/>
              <p:cNvSpPr/>
              <p:nvPr/>
            </p:nvSpPr>
            <p:spPr>
              <a:xfrm>
                <a:off x="2920075" y="3325050"/>
                <a:ext cx="34175" cy="52925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117" extrusionOk="0">
                    <a:moveTo>
                      <a:pt x="1230" y="1707"/>
                    </a:moveTo>
                    <a:cubicBezTo>
                      <a:pt x="683" y="1434"/>
                      <a:pt x="479" y="820"/>
                      <a:pt x="615" y="274"/>
                    </a:cubicBezTo>
                    <a:cubicBezTo>
                      <a:pt x="615" y="137"/>
                      <a:pt x="479" y="1"/>
                      <a:pt x="410" y="137"/>
                    </a:cubicBezTo>
                    <a:cubicBezTo>
                      <a:pt x="1" y="888"/>
                      <a:pt x="342" y="1707"/>
                      <a:pt x="1025" y="2048"/>
                    </a:cubicBezTo>
                    <a:cubicBezTo>
                      <a:pt x="1230" y="2116"/>
                      <a:pt x="1366" y="1843"/>
                      <a:pt x="1230" y="17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"/>
              <p:cNvSpPr/>
              <p:nvPr/>
            </p:nvSpPr>
            <p:spPr>
              <a:xfrm>
                <a:off x="2949100" y="3333575"/>
                <a:ext cx="3927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76" extrusionOk="0">
                    <a:moveTo>
                      <a:pt x="1434" y="1366"/>
                    </a:moveTo>
                    <a:cubicBezTo>
                      <a:pt x="888" y="1161"/>
                      <a:pt x="478" y="683"/>
                      <a:pt x="342" y="137"/>
                    </a:cubicBezTo>
                    <a:cubicBezTo>
                      <a:pt x="273" y="1"/>
                      <a:pt x="0" y="1"/>
                      <a:pt x="69" y="206"/>
                    </a:cubicBezTo>
                    <a:cubicBezTo>
                      <a:pt x="137" y="888"/>
                      <a:pt x="615" y="1502"/>
                      <a:pt x="1297" y="1707"/>
                    </a:cubicBezTo>
                    <a:cubicBezTo>
                      <a:pt x="1502" y="1775"/>
                      <a:pt x="1570" y="1502"/>
                      <a:pt x="1434" y="13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"/>
              <p:cNvSpPr/>
              <p:nvPr/>
            </p:nvSpPr>
            <p:spPr>
              <a:xfrm>
                <a:off x="1969600" y="4229450"/>
                <a:ext cx="682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230" extrusionOk="0">
                    <a:moveTo>
                      <a:pt x="2526" y="888"/>
                    </a:moveTo>
                    <a:cubicBezTo>
                      <a:pt x="1775" y="683"/>
                      <a:pt x="1025" y="410"/>
                      <a:pt x="274" y="69"/>
                    </a:cubicBezTo>
                    <a:cubicBezTo>
                      <a:pt x="137" y="1"/>
                      <a:pt x="1" y="206"/>
                      <a:pt x="137" y="274"/>
                    </a:cubicBezTo>
                    <a:cubicBezTo>
                      <a:pt x="888" y="752"/>
                      <a:pt x="1707" y="1025"/>
                      <a:pt x="2526" y="1161"/>
                    </a:cubicBezTo>
                    <a:cubicBezTo>
                      <a:pt x="2731" y="1230"/>
                      <a:pt x="2731" y="888"/>
                      <a:pt x="2526" y="8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"/>
              <p:cNvSpPr/>
              <p:nvPr/>
            </p:nvSpPr>
            <p:spPr>
              <a:xfrm>
                <a:off x="1995200" y="4222625"/>
                <a:ext cx="6145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752" extrusionOk="0">
                    <a:moveTo>
                      <a:pt x="2253" y="410"/>
                    </a:moveTo>
                    <a:cubicBezTo>
                      <a:pt x="1570" y="342"/>
                      <a:pt x="888" y="274"/>
                      <a:pt x="274" y="69"/>
                    </a:cubicBezTo>
                    <a:cubicBezTo>
                      <a:pt x="69" y="1"/>
                      <a:pt x="1" y="274"/>
                      <a:pt x="137" y="342"/>
                    </a:cubicBezTo>
                    <a:cubicBezTo>
                      <a:pt x="820" y="615"/>
                      <a:pt x="1502" y="752"/>
                      <a:pt x="2185" y="752"/>
                    </a:cubicBezTo>
                    <a:cubicBezTo>
                      <a:pt x="2458" y="752"/>
                      <a:pt x="2458" y="410"/>
                      <a:pt x="225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"/>
              <p:cNvSpPr/>
              <p:nvPr/>
            </p:nvSpPr>
            <p:spPr>
              <a:xfrm>
                <a:off x="2102700" y="5089500"/>
                <a:ext cx="70000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957" extrusionOk="0">
                    <a:moveTo>
                      <a:pt x="2663" y="615"/>
                    </a:moveTo>
                    <a:cubicBezTo>
                      <a:pt x="1912" y="137"/>
                      <a:pt x="1025" y="1"/>
                      <a:pt x="137" y="69"/>
                    </a:cubicBezTo>
                    <a:cubicBezTo>
                      <a:pt x="1" y="69"/>
                      <a:pt x="1" y="342"/>
                      <a:pt x="137" y="342"/>
                    </a:cubicBezTo>
                    <a:cubicBezTo>
                      <a:pt x="956" y="342"/>
                      <a:pt x="1775" y="547"/>
                      <a:pt x="2526" y="888"/>
                    </a:cubicBezTo>
                    <a:cubicBezTo>
                      <a:pt x="2731" y="956"/>
                      <a:pt x="2799" y="751"/>
                      <a:pt x="2663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"/>
              <p:cNvSpPr/>
              <p:nvPr/>
            </p:nvSpPr>
            <p:spPr>
              <a:xfrm>
                <a:off x="2075400" y="5070725"/>
                <a:ext cx="6487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752" extrusionOk="0">
                    <a:moveTo>
                      <a:pt x="2390" y="410"/>
                    </a:moveTo>
                    <a:cubicBezTo>
                      <a:pt x="1707" y="137"/>
                      <a:pt x="956" y="1"/>
                      <a:pt x="205" y="69"/>
                    </a:cubicBezTo>
                    <a:cubicBezTo>
                      <a:pt x="1" y="69"/>
                      <a:pt x="1" y="274"/>
                      <a:pt x="205" y="274"/>
                    </a:cubicBezTo>
                    <a:cubicBezTo>
                      <a:pt x="888" y="274"/>
                      <a:pt x="1639" y="410"/>
                      <a:pt x="2321" y="683"/>
                    </a:cubicBezTo>
                    <a:cubicBezTo>
                      <a:pt x="2458" y="752"/>
                      <a:pt x="2594" y="479"/>
                      <a:pt x="2390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"/>
              <p:cNvSpPr/>
              <p:nvPr/>
            </p:nvSpPr>
            <p:spPr>
              <a:xfrm>
                <a:off x="1408200" y="4975175"/>
                <a:ext cx="37550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2868" extrusionOk="0">
                    <a:moveTo>
                      <a:pt x="1365" y="2389"/>
                    </a:moveTo>
                    <a:cubicBezTo>
                      <a:pt x="887" y="1707"/>
                      <a:pt x="546" y="956"/>
                      <a:pt x="273" y="205"/>
                    </a:cubicBezTo>
                    <a:cubicBezTo>
                      <a:pt x="205" y="0"/>
                      <a:pt x="0" y="69"/>
                      <a:pt x="68" y="273"/>
                    </a:cubicBezTo>
                    <a:cubicBezTo>
                      <a:pt x="205" y="1092"/>
                      <a:pt x="546" y="1912"/>
                      <a:pt x="1092" y="2662"/>
                    </a:cubicBezTo>
                    <a:cubicBezTo>
                      <a:pt x="1229" y="2867"/>
                      <a:pt x="1502" y="2594"/>
                      <a:pt x="1365" y="23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"/>
              <p:cNvSpPr/>
              <p:nvPr/>
            </p:nvSpPr>
            <p:spPr>
              <a:xfrm>
                <a:off x="1435500" y="4987125"/>
                <a:ext cx="40975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2253" extrusionOk="0">
                    <a:moveTo>
                      <a:pt x="1502" y="1911"/>
                    </a:moveTo>
                    <a:cubicBezTo>
                      <a:pt x="1297" y="1638"/>
                      <a:pt x="956" y="1502"/>
                      <a:pt x="751" y="1161"/>
                    </a:cubicBezTo>
                    <a:cubicBezTo>
                      <a:pt x="546" y="819"/>
                      <a:pt x="341" y="478"/>
                      <a:pt x="273" y="137"/>
                    </a:cubicBezTo>
                    <a:cubicBezTo>
                      <a:pt x="273" y="0"/>
                      <a:pt x="0" y="68"/>
                      <a:pt x="0" y="205"/>
                    </a:cubicBezTo>
                    <a:cubicBezTo>
                      <a:pt x="68" y="614"/>
                      <a:pt x="205" y="1024"/>
                      <a:pt x="478" y="1365"/>
                    </a:cubicBezTo>
                    <a:cubicBezTo>
                      <a:pt x="683" y="1707"/>
                      <a:pt x="956" y="1980"/>
                      <a:pt x="1297" y="2184"/>
                    </a:cubicBezTo>
                    <a:cubicBezTo>
                      <a:pt x="1502" y="2253"/>
                      <a:pt x="1638" y="2048"/>
                      <a:pt x="1502" y="19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8" name="Google Shape;1388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89" name="Google Shape;1389;p5"/>
          <p:cNvSpPr txBox="1">
            <a:spLocks noGrp="1"/>
          </p:cNvSpPr>
          <p:nvPr>
            <p:ph type="subTitle" idx="1"/>
          </p:nvPr>
        </p:nvSpPr>
        <p:spPr>
          <a:xfrm>
            <a:off x="2329275" y="2861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390" name="Google Shape;1390;p5"/>
          <p:cNvSpPr txBox="1">
            <a:spLocks noGrp="1"/>
          </p:cNvSpPr>
          <p:nvPr>
            <p:ph type="subTitle" idx="2"/>
          </p:nvPr>
        </p:nvSpPr>
        <p:spPr>
          <a:xfrm>
            <a:off x="2329263" y="3326413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1" name="Google Shape;1391;p5"/>
          <p:cNvSpPr txBox="1">
            <a:spLocks noGrp="1"/>
          </p:cNvSpPr>
          <p:nvPr>
            <p:ph type="subTitle" idx="3"/>
          </p:nvPr>
        </p:nvSpPr>
        <p:spPr>
          <a:xfrm>
            <a:off x="4918450" y="286062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1392" name="Google Shape;1392;p5"/>
          <p:cNvSpPr txBox="1">
            <a:spLocks noGrp="1"/>
          </p:cNvSpPr>
          <p:nvPr>
            <p:ph type="subTitle" idx="4"/>
          </p:nvPr>
        </p:nvSpPr>
        <p:spPr>
          <a:xfrm>
            <a:off x="4918438" y="332645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4063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4" name="Google Shape;1394;p6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395" name="Google Shape;1395;p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9" name="Google Shape;1399;p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400" name="Google Shape;1400;p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2" name="Google Shape;1402;p6"/>
          <p:cNvGrpSpPr/>
          <p:nvPr/>
        </p:nvGrpSpPr>
        <p:grpSpPr>
          <a:xfrm>
            <a:off x="7555845" y="451096"/>
            <a:ext cx="904371" cy="765560"/>
            <a:chOff x="7555845" y="451096"/>
            <a:chExt cx="904371" cy="765560"/>
          </a:xfrm>
        </p:grpSpPr>
        <p:grpSp>
          <p:nvGrpSpPr>
            <p:cNvPr id="1403" name="Google Shape;1403;p6"/>
            <p:cNvGrpSpPr/>
            <p:nvPr/>
          </p:nvGrpSpPr>
          <p:grpSpPr>
            <a:xfrm flipH="1">
              <a:off x="7726592" y="451096"/>
              <a:ext cx="733624" cy="765560"/>
              <a:chOff x="1609851" y="1570464"/>
              <a:chExt cx="1473733" cy="1539433"/>
            </a:xfrm>
          </p:grpSpPr>
          <p:sp>
            <p:nvSpPr>
              <p:cNvPr id="1404" name="Google Shape;1404;p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4" name="Google Shape;1484;p6"/>
            <p:cNvGrpSpPr/>
            <p:nvPr/>
          </p:nvGrpSpPr>
          <p:grpSpPr>
            <a:xfrm>
              <a:off x="7555845" y="743144"/>
              <a:ext cx="351577" cy="358653"/>
              <a:chOff x="1346595" y="2866919"/>
              <a:chExt cx="351577" cy="358653"/>
            </a:xfrm>
          </p:grpSpPr>
          <p:sp>
            <p:nvSpPr>
              <p:cNvPr id="1485" name="Google Shape;1485;p6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6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6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6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6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6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1" name="Google Shape;1491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6103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3" name="Google Shape;1493;p7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494" name="Google Shape;1494;p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499" name="Google Shape;1499;p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1" name="Google Shape;1501;p7"/>
          <p:cNvGrpSpPr/>
          <p:nvPr/>
        </p:nvGrpSpPr>
        <p:grpSpPr>
          <a:xfrm>
            <a:off x="5709055" y="3102269"/>
            <a:ext cx="2623759" cy="1501946"/>
            <a:chOff x="428850" y="1360900"/>
            <a:chExt cx="6472025" cy="3704850"/>
          </a:xfrm>
        </p:grpSpPr>
        <p:sp>
          <p:nvSpPr>
            <p:cNvPr id="1502" name="Google Shape;1502;p7"/>
            <p:cNvSpPr/>
            <p:nvPr/>
          </p:nvSpPr>
          <p:spPr>
            <a:xfrm>
              <a:off x="880975" y="2259450"/>
              <a:ext cx="1994000" cy="302450"/>
            </a:xfrm>
            <a:custGeom>
              <a:avLst/>
              <a:gdLst/>
              <a:ahLst/>
              <a:cxnLst/>
              <a:rect l="l" t="t" r="r" b="b"/>
              <a:pathLst>
                <a:path w="79760" h="12098" extrusionOk="0">
                  <a:moveTo>
                    <a:pt x="79090" y="669"/>
                  </a:moveTo>
                  <a:lnTo>
                    <a:pt x="79090" y="11429"/>
                  </a:lnTo>
                  <a:lnTo>
                    <a:pt x="669" y="11429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11763"/>
                  </a:lnTo>
                  <a:cubicBezTo>
                    <a:pt x="1" y="11946"/>
                    <a:pt x="153" y="12098"/>
                    <a:pt x="335" y="12098"/>
                  </a:cubicBezTo>
                  <a:lnTo>
                    <a:pt x="79425" y="12098"/>
                  </a:lnTo>
                  <a:cubicBezTo>
                    <a:pt x="79607" y="12098"/>
                    <a:pt x="79759" y="11946"/>
                    <a:pt x="79759" y="11763"/>
                  </a:cubicBezTo>
                  <a:lnTo>
                    <a:pt x="79759" y="335"/>
                  </a:lnTo>
                  <a:cubicBezTo>
                    <a:pt x="79759" y="152"/>
                    <a:pt x="79607" y="0"/>
                    <a:pt x="7942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951650" y="2551150"/>
              <a:ext cx="1869350" cy="1112600"/>
            </a:xfrm>
            <a:custGeom>
              <a:avLst/>
              <a:gdLst/>
              <a:ahLst/>
              <a:cxnLst/>
              <a:rect l="l" t="t" r="r" b="b"/>
              <a:pathLst>
                <a:path w="74774" h="44504" extrusionOk="0">
                  <a:moveTo>
                    <a:pt x="74136" y="642"/>
                  </a:moveTo>
                  <a:lnTo>
                    <a:pt x="74136" y="43865"/>
                  </a:lnTo>
                  <a:lnTo>
                    <a:pt x="639" y="43865"/>
                  </a:lnTo>
                  <a:lnTo>
                    <a:pt x="639" y="642"/>
                  </a:lnTo>
                  <a:close/>
                  <a:moveTo>
                    <a:pt x="288" y="0"/>
                  </a:moveTo>
                  <a:cubicBezTo>
                    <a:pt x="127" y="0"/>
                    <a:pt x="1" y="141"/>
                    <a:pt x="1" y="308"/>
                  </a:cubicBezTo>
                  <a:lnTo>
                    <a:pt x="1" y="44169"/>
                  </a:lnTo>
                  <a:cubicBezTo>
                    <a:pt x="1" y="44351"/>
                    <a:pt x="153" y="44503"/>
                    <a:pt x="335" y="44503"/>
                  </a:cubicBezTo>
                  <a:lnTo>
                    <a:pt x="74470" y="44503"/>
                  </a:lnTo>
                  <a:cubicBezTo>
                    <a:pt x="74622" y="44503"/>
                    <a:pt x="74774" y="44351"/>
                    <a:pt x="74774" y="44169"/>
                  </a:cubicBezTo>
                  <a:lnTo>
                    <a:pt x="74774" y="308"/>
                  </a:lnTo>
                  <a:cubicBezTo>
                    <a:pt x="74774" y="141"/>
                    <a:pt x="74647" y="0"/>
                    <a:pt x="74509" y="0"/>
                  </a:cubicBezTo>
                  <a:cubicBezTo>
                    <a:pt x="74496" y="0"/>
                    <a:pt x="74483" y="1"/>
                    <a:pt x="74470" y="4"/>
                  </a:cubicBezTo>
                  <a:lnTo>
                    <a:pt x="335" y="4"/>
                  </a:lnTo>
                  <a:cubicBezTo>
                    <a:pt x="319" y="1"/>
                    <a:pt x="304" y="0"/>
                    <a:pt x="2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626425" y="2551150"/>
              <a:ext cx="503075" cy="1112600"/>
            </a:xfrm>
            <a:custGeom>
              <a:avLst/>
              <a:gdLst/>
              <a:ahLst/>
              <a:cxnLst/>
              <a:rect l="l" t="t" r="r" b="b"/>
              <a:pathLst>
                <a:path w="20123" h="44504" extrusionOk="0">
                  <a:moveTo>
                    <a:pt x="19485" y="642"/>
                  </a:moveTo>
                  <a:lnTo>
                    <a:pt x="19485" y="43865"/>
                  </a:lnTo>
                  <a:lnTo>
                    <a:pt x="639" y="43865"/>
                  </a:lnTo>
                  <a:lnTo>
                    <a:pt x="639" y="642"/>
                  </a:lnTo>
                  <a:close/>
                  <a:moveTo>
                    <a:pt x="289" y="0"/>
                  </a:moveTo>
                  <a:cubicBezTo>
                    <a:pt x="128" y="0"/>
                    <a:pt x="1" y="141"/>
                    <a:pt x="1" y="308"/>
                  </a:cubicBezTo>
                  <a:lnTo>
                    <a:pt x="1" y="44169"/>
                  </a:lnTo>
                  <a:cubicBezTo>
                    <a:pt x="1" y="44351"/>
                    <a:pt x="153" y="44503"/>
                    <a:pt x="335" y="44503"/>
                  </a:cubicBezTo>
                  <a:lnTo>
                    <a:pt x="19789" y="44503"/>
                  </a:lnTo>
                  <a:cubicBezTo>
                    <a:pt x="19971" y="44503"/>
                    <a:pt x="20123" y="44351"/>
                    <a:pt x="20123" y="44169"/>
                  </a:cubicBezTo>
                  <a:lnTo>
                    <a:pt x="20123" y="308"/>
                  </a:lnTo>
                  <a:cubicBezTo>
                    <a:pt x="20123" y="141"/>
                    <a:pt x="19996" y="0"/>
                    <a:pt x="19835" y="0"/>
                  </a:cubicBezTo>
                  <a:cubicBezTo>
                    <a:pt x="19820" y="0"/>
                    <a:pt x="19804" y="1"/>
                    <a:pt x="19789" y="4"/>
                  </a:cubicBezTo>
                  <a:lnTo>
                    <a:pt x="335" y="4"/>
                  </a:lnTo>
                  <a:cubicBezTo>
                    <a:pt x="320" y="1"/>
                    <a:pt x="304" y="0"/>
                    <a:pt x="2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1866550" y="1370575"/>
              <a:ext cx="556275" cy="903325"/>
            </a:xfrm>
            <a:custGeom>
              <a:avLst/>
              <a:gdLst/>
              <a:ahLst/>
              <a:cxnLst/>
              <a:rect l="l" t="t" r="r" b="b"/>
              <a:pathLst>
                <a:path w="22251" h="36133" extrusionOk="0">
                  <a:moveTo>
                    <a:pt x="17993" y="1"/>
                  </a:moveTo>
                  <a:cubicBezTo>
                    <a:pt x="17707" y="1"/>
                    <a:pt x="17500" y="369"/>
                    <a:pt x="17752" y="570"/>
                  </a:cubicBezTo>
                  <a:cubicBezTo>
                    <a:pt x="20305" y="2546"/>
                    <a:pt x="21612" y="5038"/>
                    <a:pt x="21552" y="7986"/>
                  </a:cubicBezTo>
                  <a:cubicBezTo>
                    <a:pt x="21430" y="19780"/>
                    <a:pt x="487" y="35403"/>
                    <a:pt x="275" y="35555"/>
                  </a:cubicBezTo>
                  <a:cubicBezTo>
                    <a:pt x="1" y="35738"/>
                    <a:pt x="153" y="36133"/>
                    <a:pt x="457" y="36133"/>
                  </a:cubicBezTo>
                  <a:cubicBezTo>
                    <a:pt x="518" y="36133"/>
                    <a:pt x="609" y="36102"/>
                    <a:pt x="639" y="36072"/>
                  </a:cubicBezTo>
                  <a:cubicBezTo>
                    <a:pt x="1521" y="35434"/>
                    <a:pt x="22068" y="20114"/>
                    <a:pt x="22220" y="7986"/>
                  </a:cubicBezTo>
                  <a:cubicBezTo>
                    <a:pt x="22251" y="4825"/>
                    <a:pt x="20883" y="2181"/>
                    <a:pt x="18178" y="53"/>
                  </a:cubicBezTo>
                  <a:cubicBezTo>
                    <a:pt x="18115" y="17"/>
                    <a:pt x="18052" y="1"/>
                    <a:pt x="1799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1860475" y="1360900"/>
              <a:ext cx="466125" cy="913000"/>
            </a:xfrm>
            <a:custGeom>
              <a:avLst/>
              <a:gdLst/>
              <a:ahLst/>
              <a:cxnLst/>
              <a:rect l="l" t="t" r="r" b="b"/>
              <a:pathLst>
                <a:path w="18645" h="36520" extrusionOk="0">
                  <a:moveTo>
                    <a:pt x="15301" y="1"/>
                  </a:moveTo>
                  <a:cubicBezTo>
                    <a:pt x="13177" y="1"/>
                    <a:pt x="11245" y="678"/>
                    <a:pt x="9545" y="2021"/>
                  </a:cubicBezTo>
                  <a:cubicBezTo>
                    <a:pt x="1" y="9498"/>
                    <a:pt x="366" y="35122"/>
                    <a:pt x="366" y="36216"/>
                  </a:cubicBezTo>
                  <a:cubicBezTo>
                    <a:pt x="366" y="36368"/>
                    <a:pt x="518" y="36520"/>
                    <a:pt x="700" y="36520"/>
                  </a:cubicBezTo>
                  <a:cubicBezTo>
                    <a:pt x="882" y="36520"/>
                    <a:pt x="1034" y="36368"/>
                    <a:pt x="1004" y="36185"/>
                  </a:cubicBezTo>
                  <a:cubicBezTo>
                    <a:pt x="1004" y="35942"/>
                    <a:pt x="639" y="9802"/>
                    <a:pt x="9940" y="2507"/>
                  </a:cubicBezTo>
                  <a:cubicBezTo>
                    <a:pt x="11524" y="1278"/>
                    <a:pt x="13308" y="648"/>
                    <a:pt x="15282" y="648"/>
                  </a:cubicBezTo>
                  <a:cubicBezTo>
                    <a:pt x="16187" y="648"/>
                    <a:pt x="17132" y="780"/>
                    <a:pt x="18117" y="1048"/>
                  </a:cubicBezTo>
                  <a:cubicBezTo>
                    <a:pt x="18136" y="1051"/>
                    <a:pt x="18155" y="1053"/>
                    <a:pt x="18174" y="1053"/>
                  </a:cubicBezTo>
                  <a:cubicBezTo>
                    <a:pt x="18526" y="1053"/>
                    <a:pt x="18644" y="525"/>
                    <a:pt x="18269" y="410"/>
                  </a:cubicBezTo>
                  <a:cubicBezTo>
                    <a:pt x="17243" y="137"/>
                    <a:pt x="16253" y="1"/>
                    <a:pt x="1530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1333125" y="1371550"/>
              <a:ext cx="555400" cy="902350"/>
            </a:xfrm>
            <a:custGeom>
              <a:avLst/>
              <a:gdLst/>
              <a:ahLst/>
              <a:cxnLst/>
              <a:rect l="l" t="t" r="r" b="b"/>
              <a:pathLst>
                <a:path w="22216" h="36094" extrusionOk="0">
                  <a:moveTo>
                    <a:pt x="4236" y="1"/>
                  </a:moveTo>
                  <a:cubicBezTo>
                    <a:pt x="4184" y="1"/>
                    <a:pt x="4129" y="14"/>
                    <a:pt x="4073" y="45"/>
                  </a:cubicBezTo>
                  <a:cubicBezTo>
                    <a:pt x="1368" y="2142"/>
                    <a:pt x="0" y="4817"/>
                    <a:pt x="31" y="7947"/>
                  </a:cubicBezTo>
                  <a:cubicBezTo>
                    <a:pt x="183" y="20075"/>
                    <a:pt x="20730" y="35395"/>
                    <a:pt x="21612" y="36033"/>
                  </a:cubicBezTo>
                  <a:cubicBezTo>
                    <a:pt x="21640" y="36061"/>
                    <a:pt x="21721" y="36090"/>
                    <a:pt x="21782" y="36093"/>
                  </a:cubicBezTo>
                  <a:lnTo>
                    <a:pt x="21782" y="36093"/>
                  </a:lnTo>
                  <a:cubicBezTo>
                    <a:pt x="22102" y="36079"/>
                    <a:pt x="22215" y="35695"/>
                    <a:pt x="21976" y="35516"/>
                  </a:cubicBezTo>
                  <a:cubicBezTo>
                    <a:pt x="21764" y="35364"/>
                    <a:pt x="790" y="19741"/>
                    <a:pt x="669" y="7947"/>
                  </a:cubicBezTo>
                  <a:cubicBezTo>
                    <a:pt x="639" y="4999"/>
                    <a:pt x="1915" y="2537"/>
                    <a:pt x="4468" y="561"/>
                  </a:cubicBezTo>
                  <a:cubicBezTo>
                    <a:pt x="4671" y="334"/>
                    <a:pt x="4494" y="1"/>
                    <a:pt x="4236" y="1"/>
                  </a:cubicBezTo>
                  <a:close/>
                  <a:moveTo>
                    <a:pt x="21782" y="36093"/>
                  </a:moveTo>
                  <a:cubicBezTo>
                    <a:pt x="21776" y="36094"/>
                    <a:pt x="21770" y="36094"/>
                    <a:pt x="21764" y="36094"/>
                  </a:cubicBezTo>
                  <a:lnTo>
                    <a:pt x="21794" y="36094"/>
                  </a:lnTo>
                  <a:cubicBezTo>
                    <a:pt x="21790" y="36094"/>
                    <a:pt x="21786" y="36094"/>
                    <a:pt x="21782" y="3609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431900" y="1360900"/>
              <a:ext cx="464325" cy="913000"/>
            </a:xfrm>
            <a:custGeom>
              <a:avLst/>
              <a:gdLst/>
              <a:ahLst/>
              <a:cxnLst/>
              <a:rect l="l" t="t" r="r" b="b"/>
              <a:pathLst>
                <a:path w="18573" h="36520" extrusionOk="0">
                  <a:moveTo>
                    <a:pt x="3256" y="1"/>
                  </a:moveTo>
                  <a:cubicBezTo>
                    <a:pt x="2303" y="1"/>
                    <a:pt x="1309" y="137"/>
                    <a:pt x="274" y="410"/>
                  </a:cubicBezTo>
                  <a:cubicBezTo>
                    <a:pt x="122" y="471"/>
                    <a:pt x="1" y="623"/>
                    <a:pt x="31" y="805"/>
                  </a:cubicBezTo>
                  <a:cubicBezTo>
                    <a:pt x="81" y="929"/>
                    <a:pt x="192" y="1034"/>
                    <a:pt x="331" y="1034"/>
                  </a:cubicBezTo>
                  <a:cubicBezTo>
                    <a:pt x="361" y="1034"/>
                    <a:pt x="393" y="1029"/>
                    <a:pt x="426" y="1018"/>
                  </a:cubicBezTo>
                  <a:cubicBezTo>
                    <a:pt x="1394" y="764"/>
                    <a:pt x="2323" y="638"/>
                    <a:pt x="3214" y="638"/>
                  </a:cubicBezTo>
                  <a:cubicBezTo>
                    <a:pt x="5207" y="638"/>
                    <a:pt x="7006" y="1268"/>
                    <a:pt x="8603" y="2507"/>
                  </a:cubicBezTo>
                  <a:cubicBezTo>
                    <a:pt x="17904" y="9802"/>
                    <a:pt x="17509" y="35942"/>
                    <a:pt x="17509" y="36185"/>
                  </a:cubicBezTo>
                  <a:cubicBezTo>
                    <a:pt x="17509" y="36368"/>
                    <a:pt x="17661" y="36520"/>
                    <a:pt x="17843" y="36520"/>
                  </a:cubicBezTo>
                  <a:cubicBezTo>
                    <a:pt x="18025" y="36520"/>
                    <a:pt x="18177" y="36398"/>
                    <a:pt x="18177" y="36216"/>
                  </a:cubicBezTo>
                  <a:cubicBezTo>
                    <a:pt x="18208" y="35122"/>
                    <a:pt x="18572" y="9498"/>
                    <a:pt x="8998" y="2021"/>
                  </a:cubicBezTo>
                  <a:cubicBezTo>
                    <a:pt x="7298" y="678"/>
                    <a:pt x="5380" y="1"/>
                    <a:pt x="325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6028500" y="3513675"/>
              <a:ext cx="370075" cy="599150"/>
            </a:xfrm>
            <a:custGeom>
              <a:avLst/>
              <a:gdLst/>
              <a:ahLst/>
              <a:cxnLst/>
              <a:rect l="l" t="t" r="r" b="b"/>
              <a:pathLst>
                <a:path w="14803" h="23966" extrusionOk="0">
                  <a:moveTo>
                    <a:pt x="11859" y="0"/>
                  </a:moveTo>
                  <a:cubicBezTo>
                    <a:pt x="11759" y="0"/>
                    <a:pt x="11665" y="47"/>
                    <a:pt x="11611" y="136"/>
                  </a:cubicBezTo>
                  <a:cubicBezTo>
                    <a:pt x="11490" y="257"/>
                    <a:pt x="11520" y="470"/>
                    <a:pt x="11672" y="592"/>
                  </a:cubicBezTo>
                  <a:cubicBezTo>
                    <a:pt x="13314" y="1868"/>
                    <a:pt x="14104" y="3449"/>
                    <a:pt x="14104" y="5364"/>
                  </a:cubicBezTo>
                  <a:cubicBezTo>
                    <a:pt x="14043" y="13054"/>
                    <a:pt x="304" y="23267"/>
                    <a:pt x="183" y="23358"/>
                  </a:cubicBezTo>
                  <a:cubicBezTo>
                    <a:pt x="31" y="23480"/>
                    <a:pt x="0" y="23692"/>
                    <a:pt x="91" y="23844"/>
                  </a:cubicBezTo>
                  <a:cubicBezTo>
                    <a:pt x="152" y="23905"/>
                    <a:pt x="243" y="23966"/>
                    <a:pt x="365" y="23966"/>
                  </a:cubicBezTo>
                  <a:cubicBezTo>
                    <a:pt x="426" y="23966"/>
                    <a:pt x="487" y="23936"/>
                    <a:pt x="547" y="23905"/>
                  </a:cubicBezTo>
                  <a:cubicBezTo>
                    <a:pt x="1125" y="23480"/>
                    <a:pt x="14681" y="13388"/>
                    <a:pt x="14773" y="5364"/>
                  </a:cubicBezTo>
                  <a:cubicBezTo>
                    <a:pt x="14803" y="3267"/>
                    <a:pt x="13891" y="1473"/>
                    <a:pt x="12067" y="75"/>
                  </a:cubicBezTo>
                  <a:cubicBezTo>
                    <a:pt x="12004" y="24"/>
                    <a:pt x="11930" y="0"/>
                    <a:pt x="118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6023175" y="3507200"/>
              <a:ext cx="314425" cy="605625"/>
            </a:xfrm>
            <a:custGeom>
              <a:avLst/>
              <a:gdLst/>
              <a:ahLst/>
              <a:cxnLst/>
              <a:rect l="l" t="t" r="r" b="b"/>
              <a:pathLst>
                <a:path w="12577" h="24225" extrusionOk="0">
                  <a:moveTo>
                    <a:pt x="10153" y="1"/>
                  </a:moveTo>
                  <a:cubicBezTo>
                    <a:pt x="8747" y="1"/>
                    <a:pt x="7471" y="440"/>
                    <a:pt x="6323" y="1337"/>
                  </a:cubicBezTo>
                  <a:cubicBezTo>
                    <a:pt x="0" y="6292"/>
                    <a:pt x="244" y="23192"/>
                    <a:pt x="244" y="23891"/>
                  </a:cubicBezTo>
                  <a:cubicBezTo>
                    <a:pt x="244" y="24073"/>
                    <a:pt x="396" y="24225"/>
                    <a:pt x="578" y="24225"/>
                  </a:cubicBezTo>
                  <a:cubicBezTo>
                    <a:pt x="760" y="24225"/>
                    <a:pt x="912" y="24073"/>
                    <a:pt x="912" y="23891"/>
                  </a:cubicBezTo>
                  <a:cubicBezTo>
                    <a:pt x="912" y="23708"/>
                    <a:pt x="669" y="6596"/>
                    <a:pt x="6718" y="1854"/>
                  </a:cubicBezTo>
                  <a:cubicBezTo>
                    <a:pt x="7740" y="1061"/>
                    <a:pt x="8905" y="655"/>
                    <a:pt x="10184" y="655"/>
                  </a:cubicBezTo>
                  <a:cubicBezTo>
                    <a:pt x="10769" y="655"/>
                    <a:pt x="11377" y="740"/>
                    <a:pt x="12007" y="912"/>
                  </a:cubicBezTo>
                  <a:cubicBezTo>
                    <a:pt x="12042" y="922"/>
                    <a:pt x="12076" y="926"/>
                    <a:pt x="12107" y="926"/>
                  </a:cubicBezTo>
                  <a:cubicBezTo>
                    <a:pt x="12458" y="926"/>
                    <a:pt x="12577" y="357"/>
                    <a:pt x="12159" y="273"/>
                  </a:cubicBezTo>
                  <a:cubicBezTo>
                    <a:pt x="11463" y="92"/>
                    <a:pt x="10795" y="1"/>
                    <a:pt x="101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5676675" y="3513525"/>
              <a:ext cx="371500" cy="599300"/>
            </a:xfrm>
            <a:custGeom>
              <a:avLst/>
              <a:gdLst/>
              <a:ahLst/>
              <a:cxnLst/>
              <a:rect l="l" t="t" r="r" b="b"/>
              <a:pathLst>
                <a:path w="14860" h="23972" extrusionOk="0">
                  <a:moveTo>
                    <a:pt x="2891" y="0"/>
                  </a:moveTo>
                  <a:cubicBezTo>
                    <a:pt x="2835" y="0"/>
                    <a:pt x="2781" y="24"/>
                    <a:pt x="2736" y="81"/>
                  </a:cubicBezTo>
                  <a:cubicBezTo>
                    <a:pt x="912" y="1479"/>
                    <a:pt x="0" y="3273"/>
                    <a:pt x="30" y="5370"/>
                  </a:cubicBezTo>
                  <a:cubicBezTo>
                    <a:pt x="122" y="13394"/>
                    <a:pt x="13648" y="23486"/>
                    <a:pt x="14225" y="23911"/>
                  </a:cubicBezTo>
                  <a:cubicBezTo>
                    <a:pt x="14282" y="23940"/>
                    <a:pt x="14340" y="23968"/>
                    <a:pt x="14422" y="23972"/>
                  </a:cubicBezTo>
                  <a:lnTo>
                    <a:pt x="14422" y="23972"/>
                  </a:lnTo>
                  <a:cubicBezTo>
                    <a:pt x="14716" y="23959"/>
                    <a:pt x="14860" y="23573"/>
                    <a:pt x="14620" y="23364"/>
                  </a:cubicBezTo>
                  <a:cubicBezTo>
                    <a:pt x="14468" y="23273"/>
                    <a:pt x="760" y="13060"/>
                    <a:pt x="669" y="5370"/>
                  </a:cubicBezTo>
                  <a:cubicBezTo>
                    <a:pt x="638" y="3455"/>
                    <a:pt x="1459" y="1874"/>
                    <a:pt x="3100" y="598"/>
                  </a:cubicBezTo>
                  <a:cubicBezTo>
                    <a:pt x="3397" y="450"/>
                    <a:pt x="3131" y="0"/>
                    <a:pt x="2891" y="0"/>
                  </a:cubicBezTo>
                  <a:close/>
                  <a:moveTo>
                    <a:pt x="14422" y="23972"/>
                  </a:moveTo>
                  <a:cubicBezTo>
                    <a:pt x="14417" y="23972"/>
                    <a:pt x="14413" y="23972"/>
                    <a:pt x="14408" y="23972"/>
                  </a:cubicBezTo>
                  <a:lnTo>
                    <a:pt x="14438" y="23972"/>
                  </a:lnTo>
                  <a:cubicBezTo>
                    <a:pt x="14433" y="23972"/>
                    <a:pt x="14427" y="23972"/>
                    <a:pt x="14422" y="2397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5738700" y="3506875"/>
              <a:ext cx="313375" cy="605950"/>
            </a:xfrm>
            <a:custGeom>
              <a:avLst/>
              <a:gdLst/>
              <a:ahLst/>
              <a:cxnLst/>
              <a:rect l="l" t="t" r="r" b="b"/>
              <a:pathLst>
                <a:path w="12535" h="24238" extrusionOk="0">
                  <a:moveTo>
                    <a:pt x="2386" y="0"/>
                  </a:moveTo>
                  <a:cubicBezTo>
                    <a:pt x="1743" y="0"/>
                    <a:pt x="1073" y="95"/>
                    <a:pt x="376" y="286"/>
                  </a:cubicBezTo>
                  <a:cubicBezTo>
                    <a:pt x="1" y="402"/>
                    <a:pt x="119" y="929"/>
                    <a:pt x="471" y="929"/>
                  </a:cubicBezTo>
                  <a:cubicBezTo>
                    <a:pt x="490" y="929"/>
                    <a:pt x="509" y="928"/>
                    <a:pt x="528" y="925"/>
                  </a:cubicBezTo>
                  <a:cubicBezTo>
                    <a:pt x="1167" y="753"/>
                    <a:pt x="1779" y="668"/>
                    <a:pt x="2364" y="668"/>
                  </a:cubicBezTo>
                  <a:cubicBezTo>
                    <a:pt x="3644" y="668"/>
                    <a:pt x="4795" y="1074"/>
                    <a:pt x="5817" y="1867"/>
                  </a:cubicBezTo>
                  <a:cubicBezTo>
                    <a:pt x="11866" y="6609"/>
                    <a:pt x="11623" y="23721"/>
                    <a:pt x="11623" y="23904"/>
                  </a:cubicBezTo>
                  <a:cubicBezTo>
                    <a:pt x="11623" y="24086"/>
                    <a:pt x="11775" y="24238"/>
                    <a:pt x="11957" y="24238"/>
                  </a:cubicBezTo>
                  <a:cubicBezTo>
                    <a:pt x="12139" y="24238"/>
                    <a:pt x="12291" y="24086"/>
                    <a:pt x="12291" y="23904"/>
                  </a:cubicBezTo>
                  <a:cubicBezTo>
                    <a:pt x="12291" y="23205"/>
                    <a:pt x="12535" y="6305"/>
                    <a:pt x="6212" y="1350"/>
                  </a:cubicBezTo>
                  <a:cubicBezTo>
                    <a:pt x="5065" y="454"/>
                    <a:pt x="3790" y="0"/>
                    <a:pt x="238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1623125" y="2550575"/>
              <a:ext cx="507150" cy="374550"/>
            </a:xfrm>
            <a:custGeom>
              <a:avLst/>
              <a:gdLst/>
              <a:ahLst/>
              <a:cxnLst/>
              <a:rect l="l" t="t" r="r" b="b"/>
              <a:pathLst>
                <a:path w="20286" h="14982" extrusionOk="0">
                  <a:moveTo>
                    <a:pt x="508" y="1"/>
                  </a:moveTo>
                  <a:cubicBezTo>
                    <a:pt x="257" y="1"/>
                    <a:pt x="0" y="452"/>
                    <a:pt x="255" y="605"/>
                  </a:cubicBezTo>
                  <a:lnTo>
                    <a:pt x="19738" y="14921"/>
                  </a:lnTo>
                  <a:cubicBezTo>
                    <a:pt x="19799" y="14982"/>
                    <a:pt x="19860" y="14982"/>
                    <a:pt x="19921" y="14982"/>
                  </a:cubicBezTo>
                  <a:cubicBezTo>
                    <a:pt x="20042" y="14982"/>
                    <a:pt x="20133" y="14951"/>
                    <a:pt x="20194" y="14860"/>
                  </a:cubicBezTo>
                  <a:cubicBezTo>
                    <a:pt x="20285" y="14708"/>
                    <a:pt x="20255" y="14495"/>
                    <a:pt x="20133" y="14404"/>
                  </a:cubicBezTo>
                  <a:lnTo>
                    <a:pt x="650" y="57"/>
                  </a:lnTo>
                  <a:cubicBezTo>
                    <a:pt x="605" y="18"/>
                    <a:pt x="557" y="1"/>
                    <a:pt x="50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1623225" y="2746300"/>
              <a:ext cx="507050" cy="374875"/>
            </a:xfrm>
            <a:custGeom>
              <a:avLst/>
              <a:gdLst/>
              <a:ahLst/>
              <a:cxnLst/>
              <a:rect l="l" t="t" r="r" b="b"/>
              <a:pathLst>
                <a:path w="20282" h="14995" extrusionOk="0">
                  <a:moveTo>
                    <a:pt x="489" y="1"/>
                  </a:moveTo>
                  <a:cubicBezTo>
                    <a:pt x="243" y="1"/>
                    <a:pt x="1" y="438"/>
                    <a:pt x="251" y="587"/>
                  </a:cubicBezTo>
                  <a:lnTo>
                    <a:pt x="19734" y="14904"/>
                  </a:lnTo>
                  <a:cubicBezTo>
                    <a:pt x="19795" y="14964"/>
                    <a:pt x="19856" y="14995"/>
                    <a:pt x="19917" y="14995"/>
                  </a:cubicBezTo>
                  <a:cubicBezTo>
                    <a:pt x="20038" y="14964"/>
                    <a:pt x="20129" y="14934"/>
                    <a:pt x="20190" y="14843"/>
                  </a:cubicBezTo>
                  <a:cubicBezTo>
                    <a:pt x="20281" y="14691"/>
                    <a:pt x="20251" y="14508"/>
                    <a:pt x="20129" y="14387"/>
                  </a:cubicBezTo>
                  <a:lnTo>
                    <a:pt x="646" y="71"/>
                  </a:lnTo>
                  <a:cubicBezTo>
                    <a:pt x="597" y="22"/>
                    <a:pt x="543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1623125" y="2935850"/>
              <a:ext cx="507150" cy="375300"/>
            </a:xfrm>
            <a:custGeom>
              <a:avLst/>
              <a:gdLst/>
              <a:ahLst/>
              <a:cxnLst/>
              <a:rect l="l" t="t" r="r" b="b"/>
              <a:pathLst>
                <a:path w="20286" h="15012" extrusionOk="0">
                  <a:moveTo>
                    <a:pt x="508" y="0"/>
                  </a:moveTo>
                  <a:cubicBezTo>
                    <a:pt x="257" y="0"/>
                    <a:pt x="0" y="451"/>
                    <a:pt x="255" y="604"/>
                  </a:cubicBezTo>
                  <a:lnTo>
                    <a:pt x="19738" y="14920"/>
                  </a:lnTo>
                  <a:cubicBezTo>
                    <a:pt x="19799" y="14981"/>
                    <a:pt x="19860" y="15012"/>
                    <a:pt x="19921" y="15012"/>
                  </a:cubicBezTo>
                  <a:cubicBezTo>
                    <a:pt x="20042" y="14981"/>
                    <a:pt x="20133" y="14951"/>
                    <a:pt x="20194" y="14860"/>
                  </a:cubicBezTo>
                  <a:cubicBezTo>
                    <a:pt x="20285" y="14708"/>
                    <a:pt x="20255" y="14525"/>
                    <a:pt x="20133" y="14404"/>
                  </a:cubicBezTo>
                  <a:lnTo>
                    <a:pt x="650" y="57"/>
                  </a:lnTo>
                  <a:cubicBezTo>
                    <a:pt x="605" y="17"/>
                    <a:pt x="557" y="0"/>
                    <a:pt x="50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1621575" y="3116725"/>
              <a:ext cx="508700" cy="375275"/>
            </a:xfrm>
            <a:custGeom>
              <a:avLst/>
              <a:gdLst/>
              <a:ahLst/>
              <a:cxnLst/>
              <a:rect l="l" t="t" r="r" b="b"/>
              <a:pathLst>
                <a:path w="20348" h="15011" extrusionOk="0">
                  <a:moveTo>
                    <a:pt x="493" y="0"/>
                  </a:moveTo>
                  <a:cubicBezTo>
                    <a:pt x="210" y="0"/>
                    <a:pt x="0" y="409"/>
                    <a:pt x="317" y="603"/>
                  </a:cubicBezTo>
                  <a:lnTo>
                    <a:pt x="19800" y="14950"/>
                  </a:lnTo>
                  <a:cubicBezTo>
                    <a:pt x="19861" y="14980"/>
                    <a:pt x="19922" y="15011"/>
                    <a:pt x="19983" y="15011"/>
                  </a:cubicBezTo>
                  <a:cubicBezTo>
                    <a:pt x="20104" y="15011"/>
                    <a:pt x="20195" y="14950"/>
                    <a:pt x="20256" y="14889"/>
                  </a:cubicBezTo>
                  <a:cubicBezTo>
                    <a:pt x="20347" y="14737"/>
                    <a:pt x="20317" y="14524"/>
                    <a:pt x="20195" y="14433"/>
                  </a:cubicBezTo>
                  <a:lnTo>
                    <a:pt x="712" y="87"/>
                  </a:lnTo>
                  <a:cubicBezTo>
                    <a:pt x="639" y="26"/>
                    <a:pt x="563" y="0"/>
                    <a:pt x="49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1623225" y="3284300"/>
              <a:ext cx="507050" cy="374875"/>
            </a:xfrm>
            <a:custGeom>
              <a:avLst/>
              <a:gdLst/>
              <a:ahLst/>
              <a:cxnLst/>
              <a:rect l="l" t="t" r="r" b="b"/>
              <a:pathLst>
                <a:path w="20282" h="14995" extrusionOk="0">
                  <a:moveTo>
                    <a:pt x="489" y="1"/>
                  </a:moveTo>
                  <a:cubicBezTo>
                    <a:pt x="243" y="1"/>
                    <a:pt x="1" y="438"/>
                    <a:pt x="251" y="587"/>
                  </a:cubicBezTo>
                  <a:lnTo>
                    <a:pt x="19734" y="14934"/>
                  </a:lnTo>
                  <a:cubicBezTo>
                    <a:pt x="19795" y="14964"/>
                    <a:pt x="19856" y="14995"/>
                    <a:pt x="19917" y="14995"/>
                  </a:cubicBezTo>
                  <a:cubicBezTo>
                    <a:pt x="20038" y="14995"/>
                    <a:pt x="20129" y="14934"/>
                    <a:pt x="20190" y="14843"/>
                  </a:cubicBezTo>
                  <a:cubicBezTo>
                    <a:pt x="20281" y="14721"/>
                    <a:pt x="20251" y="14509"/>
                    <a:pt x="20129" y="14387"/>
                  </a:cubicBezTo>
                  <a:lnTo>
                    <a:pt x="646" y="71"/>
                  </a:lnTo>
                  <a:cubicBezTo>
                    <a:pt x="597" y="22"/>
                    <a:pt x="543" y="1"/>
                    <a:pt x="4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3026150" y="2745000"/>
              <a:ext cx="1993225" cy="301700"/>
            </a:xfrm>
            <a:custGeom>
              <a:avLst/>
              <a:gdLst/>
              <a:ahLst/>
              <a:cxnLst/>
              <a:rect l="l" t="t" r="r" b="b"/>
              <a:pathLst>
                <a:path w="79729" h="12068" extrusionOk="0">
                  <a:moveTo>
                    <a:pt x="79090" y="639"/>
                  </a:moveTo>
                  <a:lnTo>
                    <a:pt x="79090" y="11430"/>
                  </a:lnTo>
                  <a:lnTo>
                    <a:pt x="639" y="11430"/>
                  </a:lnTo>
                  <a:lnTo>
                    <a:pt x="639" y="639"/>
                  </a:lnTo>
                  <a:close/>
                  <a:moveTo>
                    <a:pt x="305" y="1"/>
                  </a:moveTo>
                  <a:cubicBezTo>
                    <a:pt x="122" y="1"/>
                    <a:pt x="1" y="153"/>
                    <a:pt x="1" y="335"/>
                  </a:cubicBezTo>
                  <a:lnTo>
                    <a:pt x="1" y="11734"/>
                  </a:lnTo>
                  <a:cubicBezTo>
                    <a:pt x="1" y="11916"/>
                    <a:pt x="122" y="12068"/>
                    <a:pt x="305" y="12068"/>
                  </a:cubicBezTo>
                  <a:lnTo>
                    <a:pt x="79394" y="12068"/>
                  </a:lnTo>
                  <a:cubicBezTo>
                    <a:pt x="79577" y="12068"/>
                    <a:pt x="79729" y="11916"/>
                    <a:pt x="79729" y="11734"/>
                  </a:cubicBezTo>
                  <a:lnTo>
                    <a:pt x="79729" y="335"/>
                  </a:lnTo>
                  <a:cubicBezTo>
                    <a:pt x="79729" y="153"/>
                    <a:pt x="79577" y="1"/>
                    <a:pt x="793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3096075" y="3035300"/>
              <a:ext cx="1870125" cy="2030450"/>
            </a:xfrm>
            <a:custGeom>
              <a:avLst/>
              <a:gdLst/>
              <a:ahLst/>
              <a:cxnLst/>
              <a:rect l="l" t="t" r="r" b="b"/>
              <a:pathLst>
                <a:path w="74805" h="81218" extrusionOk="0">
                  <a:moveTo>
                    <a:pt x="74135" y="669"/>
                  </a:moveTo>
                  <a:lnTo>
                    <a:pt x="74135" y="80548"/>
                  </a:lnTo>
                  <a:lnTo>
                    <a:pt x="669" y="80548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2" y="0"/>
                    <a:pt x="0" y="152"/>
                    <a:pt x="0" y="334"/>
                  </a:cubicBezTo>
                  <a:lnTo>
                    <a:pt x="0" y="80883"/>
                  </a:lnTo>
                  <a:cubicBezTo>
                    <a:pt x="0" y="81065"/>
                    <a:pt x="152" y="81217"/>
                    <a:pt x="335" y="81217"/>
                  </a:cubicBezTo>
                  <a:lnTo>
                    <a:pt x="74470" y="81217"/>
                  </a:lnTo>
                  <a:cubicBezTo>
                    <a:pt x="74652" y="81217"/>
                    <a:pt x="74804" y="81065"/>
                    <a:pt x="74804" y="80883"/>
                  </a:cubicBezTo>
                  <a:lnTo>
                    <a:pt x="74804" y="334"/>
                  </a:lnTo>
                  <a:cubicBezTo>
                    <a:pt x="74804" y="152"/>
                    <a:pt x="74652" y="0"/>
                    <a:pt x="744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770850" y="3035300"/>
              <a:ext cx="524350" cy="2030450"/>
            </a:xfrm>
            <a:custGeom>
              <a:avLst/>
              <a:gdLst/>
              <a:ahLst/>
              <a:cxnLst/>
              <a:rect l="l" t="t" r="r" b="b"/>
              <a:pathLst>
                <a:path w="20974" h="81218" extrusionOk="0">
                  <a:moveTo>
                    <a:pt x="20305" y="669"/>
                  </a:moveTo>
                  <a:lnTo>
                    <a:pt x="20305" y="80548"/>
                  </a:lnTo>
                  <a:lnTo>
                    <a:pt x="669" y="80548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80883"/>
                  </a:lnTo>
                  <a:cubicBezTo>
                    <a:pt x="1" y="81065"/>
                    <a:pt x="153" y="81217"/>
                    <a:pt x="335" y="81217"/>
                  </a:cubicBezTo>
                  <a:lnTo>
                    <a:pt x="20639" y="81217"/>
                  </a:lnTo>
                  <a:cubicBezTo>
                    <a:pt x="20822" y="81217"/>
                    <a:pt x="20974" y="81065"/>
                    <a:pt x="20974" y="80883"/>
                  </a:cubicBezTo>
                  <a:lnTo>
                    <a:pt x="20974" y="334"/>
                  </a:lnTo>
                  <a:cubicBezTo>
                    <a:pt x="20974" y="152"/>
                    <a:pt x="20822" y="0"/>
                    <a:pt x="206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981825" y="1751725"/>
              <a:ext cx="343775" cy="1003950"/>
            </a:xfrm>
            <a:custGeom>
              <a:avLst/>
              <a:gdLst/>
              <a:ahLst/>
              <a:cxnLst/>
              <a:rect l="l" t="t" r="r" b="b"/>
              <a:pathLst>
                <a:path w="13751" h="40158" extrusionOk="0">
                  <a:moveTo>
                    <a:pt x="472" y="1"/>
                  </a:moveTo>
                  <a:cubicBezTo>
                    <a:pt x="93" y="1"/>
                    <a:pt x="1" y="585"/>
                    <a:pt x="407" y="643"/>
                  </a:cubicBezTo>
                  <a:cubicBezTo>
                    <a:pt x="3629" y="1099"/>
                    <a:pt x="5939" y="2649"/>
                    <a:pt x="7367" y="5233"/>
                  </a:cubicBezTo>
                  <a:cubicBezTo>
                    <a:pt x="13021" y="15598"/>
                    <a:pt x="2382" y="39458"/>
                    <a:pt x="2261" y="39702"/>
                  </a:cubicBezTo>
                  <a:cubicBezTo>
                    <a:pt x="2200" y="39854"/>
                    <a:pt x="2261" y="40066"/>
                    <a:pt x="2443" y="40127"/>
                  </a:cubicBezTo>
                  <a:cubicBezTo>
                    <a:pt x="2474" y="40157"/>
                    <a:pt x="2504" y="40157"/>
                    <a:pt x="2565" y="40157"/>
                  </a:cubicBezTo>
                  <a:cubicBezTo>
                    <a:pt x="2686" y="40157"/>
                    <a:pt x="2808" y="40097"/>
                    <a:pt x="2869" y="39975"/>
                  </a:cubicBezTo>
                  <a:cubicBezTo>
                    <a:pt x="3294" y="39002"/>
                    <a:pt x="13750" y="15567"/>
                    <a:pt x="7915" y="4929"/>
                  </a:cubicBezTo>
                  <a:cubicBezTo>
                    <a:pt x="6425" y="2163"/>
                    <a:pt x="3933" y="491"/>
                    <a:pt x="528" y="5"/>
                  </a:cubicBezTo>
                  <a:cubicBezTo>
                    <a:pt x="509" y="2"/>
                    <a:pt x="490" y="1"/>
                    <a:pt x="47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703975" y="1751450"/>
              <a:ext cx="351100" cy="1004225"/>
            </a:xfrm>
            <a:custGeom>
              <a:avLst/>
              <a:gdLst/>
              <a:ahLst/>
              <a:cxnLst/>
              <a:rect l="l" t="t" r="r" b="b"/>
              <a:pathLst>
                <a:path w="14044" h="40169" extrusionOk="0">
                  <a:moveTo>
                    <a:pt x="11594" y="1"/>
                  </a:moveTo>
                  <a:cubicBezTo>
                    <a:pt x="11562" y="1"/>
                    <a:pt x="11527" y="5"/>
                    <a:pt x="11490" y="16"/>
                  </a:cubicBezTo>
                  <a:cubicBezTo>
                    <a:pt x="8177" y="867"/>
                    <a:pt x="5867" y="2782"/>
                    <a:pt x="4651" y="5700"/>
                  </a:cubicBezTo>
                  <a:cubicBezTo>
                    <a:pt x="1" y="16885"/>
                    <a:pt x="12858" y="39074"/>
                    <a:pt x="13405" y="40017"/>
                  </a:cubicBezTo>
                  <a:cubicBezTo>
                    <a:pt x="13466" y="40108"/>
                    <a:pt x="13557" y="40168"/>
                    <a:pt x="13679" y="40168"/>
                  </a:cubicBezTo>
                  <a:cubicBezTo>
                    <a:pt x="13740" y="40168"/>
                    <a:pt x="13770" y="40138"/>
                    <a:pt x="13831" y="40138"/>
                  </a:cubicBezTo>
                  <a:cubicBezTo>
                    <a:pt x="13983" y="40017"/>
                    <a:pt x="14044" y="39834"/>
                    <a:pt x="13952" y="39682"/>
                  </a:cubicBezTo>
                  <a:cubicBezTo>
                    <a:pt x="13800" y="39439"/>
                    <a:pt x="700" y="16855"/>
                    <a:pt x="5259" y="5943"/>
                  </a:cubicBezTo>
                  <a:cubicBezTo>
                    <a:pt x="6384" y="3238"/>
                    <a:pt x="8542" y="1445"/>
                    <a:pt x="11673" y="654"/>
                  </a:cubicBezTo>
                  <a:cubicBezTo>
                    <a:pt x="12034" y="543"/>
                    <a:pt x="11938" y="1"/>
                    <a:pt x="1159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3188775" y="2180450"/>
              <a:ext cx="867825" cy="575225"/>
            </a:xfrm>
            <a:custGeom>
              <a:avLst/>
              <a:gdLst/>
              <a:ahLst/>
              <a:cxnLst/>
              <a:rect l="l" t="t" r="r" b="b"/>
              <a:pathLst>
                <a:path w="34713" h="23009" extrusionOk="0">
                  <a:moveTo>
                    <a:pt x="1647" y="1"/>
                  </a:moveTo>
                  <a:cubicBezTo>
                    <a:pt x="1540" y="1"/>
                    <a:pt x="1432" y="54"/>
                    <a:pt x="1368" y="181"/>
                  </a:cubicBezTo>
                  <a:cubicBezTo>
                    <a:pt x="1" y="3343"/>
                    <a:pt x="122" y="6352"/>
                    <a:pt x="1703" y="9057"/>
                  </a:cubicBezTo>
                  <a:cubicBezTo>
                    <a:pt x="7751" y="19604"/>
                    <a:pt x="33162" y="22887"/>
                    <a:pt x="34256" y="23008"/>
                  </a:cubicBezTo>
                  <a:lnTo>
                    <a:pt x="34287" y="23008"/>
                  </a:lnTo>
                  <a:cubicBezTo>
                    <a:pt x="34682" y="23008"/>
                    <a:pt x="34712" y="22431"/>
                    <a:pt x="34317" y="22370"/>
                  </a:cubicBezTo>
                  <a:cubicBezTo>
                    <a:pt x="34074" y="22340"/>
                    <a:pt x="8147" y="18966"/>
                    <a:pt x="2250" y="8753"/>
                  </a:cubicBezTo>
                  <a:cubicBezTo>
                    <a:pt x="821" y="6200"/>
                    <a:pt x="700" y="3403"/>
                    <a:pt x="1946" y="425"/>
                  </a:cubicBezTo>
                  <a:cubicBezTo>
                    <a:pt x="2045" y="187"/>
                    <a:pt x="1847" y="1"/>
                    <a:pt x="164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220700" y="2107450"/>
              <a:ext cx="835150" cy="648225"/>
            </a:xfrm>
            <a:custGeom>
              <a:avLst/>
              <a:gdLst/>
              <a:ahLst/>
              <a:cxnLst/>
              <a:rect l="l" t="t" r="r" b="b"/>
              <a:pathLst>
                <a:path w="33406" h="25929" extrusionOk="0">
                  <a:moveTo>
                    <a:pt x="7040" y="1"/>
                  </a:moveTo>
                  <a:cubicBezTo>
                    <a:pt x="4528" y="1"/>
                    <a:pt x="2203" y="1010"/>
                    <a:pt x="152" y="3010"/>
                  </a:cubicBezTo>
                  <a:cubicBezTo>
                    <a:pt x="0" y="3132"/>
                    <a:pt x="0" y="3345"/>
                    <a:pt x="152" y="3466"/>
                  </a:cubicBezTo>
                  <a:cubicBezTo>
                    <a:pt x="213" y="3527"/>
                    <a:pt x="296" y="3557"/>
                    <a:pt x="380" y="3557"/>
                  </a:cubicBezTo>
                  <a:cubicBezTo>
                    <a:pt x="464" y="3557"/>
                    <a:pt x="547" y="3527"/>
                    <a:pt x="608" y="3466"/>
                  </a:cubicBezTo>
                  <a:cubicBezTo>
                    <a:pt x="2532" y="1592"/>
                    <a:pt x="4689" y="647"/>
                    <a:pt x="7042" y="647"/>
                  </a:cubicBezTo>
                  <a:cubicBezTo>
                    <a:pt x="7514" y="647"/>
                    <a:pt x="7993" y="685"/>
                    <a:pt x="8481" y="761"/>
                  </a:cubicBezTo>
                  <a:cubicBezTo>
                    <a:pt x="20122" y="2554"/>
                    <a:pt x="32584" y="25533"/>
                    <a:pt x="32706" y="25746"/>
                  </a:cubicBezTo>
                  <a:cubicBezTo>
                    <a:pt x="32767" y="25868"/>
                    <a:pt x="32888" y="25928"/>
                    <a:pt x="33010" y="25928"/>
                  </a:cubicBezTo>
                  <a:cubicBezTo>
                    <a:pt x="33253" y="25928"/>
                    <a:pt x="33405" y="25685"/>
                    <a:pt x="33283" y="25473"/>
                  </a:cubicBezTo>
                  <a:cubicBezTo>
                    <a:pt x="32767" y="24500"/>
                    <a:pt x="20548" y="1977"/>
                    <a:pt x="8572" y="123"/>
                  </a:cubicBezTo>
                  <a:cubicBezTo>
                    <a:pt x="8054" y="41"/>
                    <a:pt x="7543" y="1"/>
                    <a:pt x="704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4023900" y="2176475"/>
              <a:ext cx="865550" cy="576150"/>
            </a:xfrm>
            <a:custGeom>
              <a:avLst/>
              <a:gdLst/>
              <a:ahLst/>
              <a:cxnLst/>
              <a:rect l="l" t="t" r="r" b="b"/>
              <a:pathLst>
                <a:path w="34622" h="23046" extrusionOk="0">
                  <a:moveTo>
                    <a:pt x="32988" y="0"/>
                  </a:moveTo>
                  <a:cubicBezTo>
                    <a:pt x="32944" y="0"/>
                    <a:pt x="32900" y="11"/>
                    <a:pt x="32858" y="36"/>
                  </a:cubicBezTo>
                  <a:cubicBezTo>
                    <a:pt x="32676" y="97"/>
                    <a:pt x="32615" y="280"/>
                    <a:pt x="32676" y="462"/>
                  </a:cubicBezTo>
                  <a:cubicBezTo>
                    <a:pt x="33922" y="3441"/>
                    <a:pt x="33831" y="6237"/>
                    <a:pt x="32372" y="8760"/>
                  </a:cubicBezTo>
                  <a:cubicBezTo>
                    <a:pt x="26475" y="19003"/>
                    <a:pt x="578" y="22347"/>
                    <a:pt x="304" y="22377"/>
                  </a:cubicBezTo>
                  <a:cubicBezTo>
                    <a:pt x="122" y="22408"/>
                    <a:pt x="0" y="22590"/>
                    <a:pt x="31" y="22772"/>
                  </a:cubicBezTo>
                  <a:cubicBezTo>
                    <a:pt x="31" y="22924"/>
                    <a:pt x="183" y="23046"/>
                    <a:pt x="335" y="23046"/>
                  </a:cubicBezTo>
                  <a:lnTo>
                    <a:pt x="396" y="23046"/>
                  </a:lnTo>
                  <a:cubicBezTo>
                    <a:pt x="1459" y="22894"/>
                    <a:pt x="26870" y="19611"/>
                    <a:pt x="32949" y="9094"/>
                  </a:cubicBezTo>
                  <a:cubicBezTo>
                    <a:pt x="34500" y="6359"/>
                    <a:pt x="34621" y="3380"/>
                    <a:pt x="33284" y="188"/>
                  </a:cubicBezTo>
                  <a:cubicBezTo>
                    <a:pt x="33218" y="78"/>
                    <a:pt x="33104" y="0"/>
                    <a:pt x="329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4023150" y="2104425"/>
              <a:ext cx="836525" cy="648200"/>
            </a:xfrm>
            <a:custGeom>
              <a:avLst/>
              <a:gdLst/>
              <a:ahLst/>
              <a:cxnLst/>
              <a:rect l="l" t="t" r="r" b="b"/>
              <a:pathLst>
                <a:path w="33461" h="25928" extrusionOk="0">
                  <a:moveTo>
                    <a:pt x="26348" y="0"/>
                  </a:moveTo>
                  <a:cubicBezTo>
                    <a:pt x="25842" y="0"/>
                    <a:pt x="25327" y="41"/>
                    <a:pt x="24803" y="122"/>
                  </a:cubicBezTo>
                  <a:cubicBezTo>
                    <a:pt x="12827" y="1976"/>
                    <a:pt x="608" y="24499"/>
                    <a:pt x="91" y="25442"/>
                  </a:cubicBezTo>
                  <a:cubicBezTo>
                    <a:pt x="0" y="25594"/>
                    <a:pt x="61" y="25806"/>
                    <a:pt x="213" y="25898"/>
                  </a:cubicBezTo>
                  <a:cubicBezTo>
                    <a:pt x="274" y="25928"/>
                    <a:pt x="334" y="25928"/>
                    <a:pt x="365" y="25928"/>
                  </a:cubicBezTo>
                  <a:cubicBezTo>
                    <a:pt x="486" y="25928"/>
                    <a:pt x="608" y="25867"/>
                    <a:pt x="669" y="25746"/>
                  </a:cubicBezTo>
                  <a:cubicBezTo>
                    <a:pt x="790" y="25533"/>
                    <a:pt x="13253" y="2554"/>
                    <a:pt x="24924" y="760"/>
                  </a:cubicBezTo>
                  <a:cubicBezTo>
                    <a:pt x="25407" y="684"/>
                    <a:pt x="25882" y="646"/>
                    <a:pt x="26350" y="646"/>
                  </a:cubicBezTo>
                  <a:cubicBezTo>
                    <a:pt x="28686" y="646"/>
                    <a:pt x="30842" y="1592"/>
                    <a:pt x="32767" y="3466"/>
                  </a:cubicBezTo>
                  <a:cubicBezTo>
                    <a:pt x="32839" y="3525"/>
                    <a:pt x="32915" y="3550"/>
                    <a:pt x="32987" y="3550"/>
                  </a:cubicBezTo>
                  <a:cubicBezTo>
                    <a:pt x="33250" y="3550"/>
                    <a:pt x="33461" y="3218"/>
                    <a:pt x="33223" y="2979"/>
                  </a:cubicBezTo>
                  <a:cubicBezTo>
                    <a:pt x="31172" y="1005"/>
                    <a:pt x="28869" y="0"/>
                    <a:pt x="2634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099075" y="3035650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1"/>
                  </a:moveTo>
                  <a:cubicBezTo>
                    <a:pt x="191" y="1"/>
                    <a:pt x="1" y="444"/>
                    <a:pt x="336" y="624"/>
                  </a:cubicBezTo>
                  <a:lnTo>
                    <a:pt x="27054" y="14971"/>
                  </a:lnTo>
                  <a:cubicBezTo>
                    <a:pt x="27115" y="14971"/>
                    <a:pt x="27145" y="15001"/>
                    <a:pt x="27206" y="15001"/>
                  </a:cubicBezTo>
                  <a:cubicBezTo>
                    <a:pt x="27540" y="15001"/>
                    <a:pt x="27662" y="14546"/>
                    <a:pt x="27358" y="14394"/>
                  </a:cubicBezTo>
                  <a:lnTo>
                    <a:pt x="640" y="47"/>
                  </a:lnTo>
                  <a:cubicBezTo>
                    <a:pt x="585" y="15"/>
                    <a:pt x="530" y="1"/>
                    <a:pt x="4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3425075" y="3035650"/>
              <a:ext cx="365550" cy="200275"/>
            </a:xfrm>
            <a:custGeom>
              <a:avLst/>
              <a:gdLst/>
              <a:ahLst/>
              <a:cxnLst/>
              <a:rect l="l" t="t" r="r" b="b"/>
              <a:pathLst>
                <a:path w="14622" h="8011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14014" y="7950"/>
                  </a:lnTo>
                  <a:cubicBezTo>
                    <a:pt x="14075" y="7980"/>
                    <a:pt x="14105" y="8011"/>
                    <a:pt x="14166" y="8011"/>
                  </a:cubicBezTo>
                  <a:cubicBezTo>
                    <a:pt x="14500" y="7980"/>
                    <a:pt x="14622" y="7555"/>
                    <a:pt x="14318" y="7372"/>
                  </a:cubicBezTo>
                  <a:lnTo>
                    <a:pt x="640" y="47"/>
                  </a:lnTo>
                  <a:cubicBezTo>
                    <a:pt x="580" y="15"/>
                    <a:pt x="522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3098650" y="3231175"/>
              <a:ext cx="691975" cy="375575"/>
            </a:xfrm>
            <a:custGeom>
              <a:avLst/>
              <a:gdLst/>
              <a:ahLst/>
              <a:cxnLst/>
              <a:rect l="l" t="t" r="r" b="b"/>
              <a:pathLst>
                <a:path w="27679" h="15023" extrusionOk="0">
                  <a:moveTo>
                    <a:pt x="463" y="1"/>
                  </a:moveTo>
                  <a:cubicBezTo>
                    <a:pt x="170" y="1"/>
                    <a:pt x="1" y="469"/>
                    <a:pt x="353" y="645"/>
                  </a:cubicBezTo>
                  <a:lnTo>
                    <a:pt x="27071" y="14962"/>
                  </a:lnTo>
                  <a:cubicBezTo>
                    <a:pt x="27132" y="14992"/>
                    <a:pt x="27162" y="15023"/>
                    <a:pt x="27223" y="15023"/>
                  </a:cubicBezTo>
                  <a:cubicBezTo>
                    <a:pt x="27557" y="14992"/>
                    <a:pt x="27679" y="14567"/>
                    <a:pt x="27375" y="14384"/>
                  </a:cubicBezTo>
                  <a:lnTo>
                    <a:pt x="657" y="68"/>
                  </a:lnTo>
                  <a:cubicBezTo>
                    <a:pt x="589" y="21"/>
                    <a:pt x="523" y="1"/>
                    <a:pt x="4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3100150" y="3421375"/>
              <a:ext cx="690475" cy="374600"/>
            </a:xfrm>
            <a:custGeom>
              <a:avLst/>
              <a:gdLst/>
              <a:ahLst/>
              <a:cxnLst/>
              <a:rect l="l" t="t" r="r" b="b"/>
              <a:pathLst>
                <a:path w="27619" h="14984" extrusionOk="0">
                  <a:moveTo>
                    <a:pt x="466" y="1"/>
                  </a:moveTo>
                  <a:cubicBezTo>
                    <a:pt x="173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72" y="14953"/>
                    <a:pt x="27102" y="14983"/>
                    <a:pt x="27163" y="14983"/>
                  </a:cubicBezTo>
                  <a:cubicBezTo>
                    <a:pt x="27497" y="14983"/>
                    <a:pt x="27619" y="14527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7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3099075" y="3602525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1"/>
                  </a:moveTo>
                  <a:cubicBezTo>
                    <a:pt x="191" y="1"/>
                    <a:pt x="1" y="444"/>
                    <a:pt x="336" y="624"/>
                  </a:cubicBezTo>
                  <a:lnTo>
                    <a:pt x="27054" y="14941"/>
                  </a:lnTo>
                  <a:cubicBezTo>
                    <a:pt x="27115" y="14971"/>
                    <a:pt x="27145" y="15002"/>
                    <a:pt x="27206" y="15002"/>
                  </a:cubicBezTo>
                  <a:cubicBezTo>
                    <a:pt x="27540" y="15002"/>
                    <a:pt x="27662" y="14546"/>
                    <a:pt x="27358" y="14363"/>
                  </a:cubicBezTo>
                  <a:lnTo>
                    <a:pt x="640" y="47"/>
                  </a:lnTo>
                  <a:cubicBezTo>
                    <a:pt x="585" y="15"/>
                    <a:pt x="530" y="1"/>
                    <a:pt x="4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3102150" y="3769525"/>
              <a:ext cx="688475" cy="374475"/>
            </a:xfrm>
            <a:custGeom>
              <a:avLst/>
              <a:gdLst/>
              <a:ahLst/>
              <a:cxnLst/>
              <a:rect l="l" t="t" r="r" b="b"/>
              <a:pathLst>
                <a:path w="27539" h="14979" extrusionOk="0">
                  <a:moveTo>
                    <a:pt x="395" y="0"/>
                  </a:moveTo>
                  <a:cubicBezTo>
                    <a:pt x="277" y="0"/>
                    <a:pt x="159" y="63"/>
                    <a:pt x="92" y="176"/>
                  </a:cubicBezTo>
                  <a:cubicBezTo>
                    <a:pt x="0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9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7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3099075" y="3936125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0"/>
                  </a:moveTo>
                  <a:cubicBezTo>
                    <a:pt x="191" y="0"/>
                    <a:pt x="1" y="444"/>
                    <a:pt x="336" y="624"/>
                  </a:cubicBezTo>
                  <a:lnTo>
                    <a:pt x="27054" y="14940"/>
                  </a:lnTo>
                  <a:cubicBezTo>
                    <a:pt x="27115" y="14971"/>
                    <a:pt x="27145" y="14971"/>
                    <a:pt x="27206" y="15001"/>
                  </a:cubicBezTo>
                  <a:cubicBezTo>
                    <a:pt x="27540" y="14971"/>
                    <a:pt x="27662" y="14515"/>
                    <a:pt x="27358" y="14363"/>
                  </a:cubicBezTo>
                  <a:lnTo>
                    <a:pt x="640" y="47"/>
                  </a:lnTo>
                  <a:cubicBezTo>
                    <a:pt x="585" y="14"/>
                    <a:pt x="530" y="0"/>
                    <a:pt x="47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3102150" y="4115275"/>
              <a:ext cx="688475" cy="374475"/>
            </a:xfrm>
            <a:custGeom>
              <a:avLst/>
              <a:gdLst/>
              <a:ahLst/>
              <a:cxnLst/>
              <a:rect l="l" t="t" r="r" b="b"/>
              <a:pathLst>
                <a:path w="27539" h="14979" extrusionOk="0">
                  <a:moveTo>
                    <a:pt x="395" y="0"/>
                  </a:moveTo>
                  <a:cubicBezTo>
                    <a:pt x="277" y="0"/>
                    <a:pt x="159" y="63"/>
                    <a:pt x="92" y="176"/>
                  </a:cubicBezTo>
                  <a:cubicBezTo>
                    <a:pt x="0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9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7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3099075" y="4279600"/>
              <a:ext cx="691550" cy="375050"/>
            </a:xfrm>
            <a:custGeom>
              <a:avLst/>
              <a:gdLst/>
              <a:ahLst/>
              <a:cxnLst/>
              <a:rect l="l" t="t" r="r" b="b"/>
              <a:pathLst>
                <a:path w="27662" h="15002" extrusionOk="0">
                  <a:moveTo>
                    <a:pt x="479" y="0"/>
                  </a:moveTo>
                  <a:cubicBezTo>
                    <a:pt x="191" y="0"/>
                    <a:pt x="1" y="443"/>
                    <a:pt x="336" y="624"/>
                  </a:cubicBezTo>
                  <a:lnTo>
                    <a:pt x="27054" y="14971"/>
                  </a:lnTo>
                  <a:cubicBezTo>
                    <a:pt x="27115" y="14971"/>
                    <a:pt x="27145" y="15001"/>
                    <a:pt x="27206" y="15001"/>
                  </a:cubicBezTo>
                  <a:cubicBezTo>
                    <a:pt x="27540" y="15001"/>
                    <a:pt x="27662" y="14545"/>
                    <a:pt x="27358" y="14393"/>
                  </a:cubicBezTo>
                  <a:lnTo>
                    <a:pt x="640" y="46"/>
                  </a:lnTo>
                  <a:cubicBezTo>
                    <a:pt x="585" y="14"/>
                    <a:pt x="530" y="0"/>
                    <a:pt x="47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3100150" y="4451025"/>
              <a:ext cx="688200" cy="374600"/>
            </a:xfrm>
            <a:custGeom>
              <a:avLst/>
              <a:gdLst/>
              <a:ahLst/>
              <a:cxnLst/>
              <a:rect l="l" t="t" r="r" b="b"/>
              <a:pathLst>
                <a:path w="27528" h="14984" extrusionOk="0">
                  <a:moveTo>
                    <a:pt x="466" y="1"/>
                  </a:moveTo>
                  <a:cubicBezTo>
                    <a:pt x="173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72" y="14983"/>
                    <a:pt x="27102" y="14983"/>
                    <a:pt x="27163" y="14983"/>
                  </a:cubicBezTo>
                  <a:cubicBezTo>
                    <a:pt x="27285" y="14983"/>
                    <a:pt x="27406" y="14922"/>
                    <a:pt x="27467" y="14801"/>
                  </a:cubicBezTo>
                  <a:cubicBezTo>
                    <a:pt x="27528" y="14649"/>
                    <a:pt x="27467" y="14466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7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3098600" y="4624125"/>
              <a:ext cx="692025" cy="375500"/>
            </a:xfrm>
            <a:custGeom>
              <a:avLst/>
              <a:gdLst/>
              <a:ahLst/>
              <a:cxnLst/>
              <a:rect l="l" t="t" r="r" b="b"/>
              <a:pathLst>
                <a:path w="27681" h="15020" extrusionOk="0">
                  <a:moveTo>
                    <a:pt x="471" y="0"/>
                  </a:moveTo>
                  <a:cubicBezTo>
                    <a:pt x="174" y="0"/>
                    <a:pt x="0" y="490"/>
                    <a:pt x="355" y="643"/>
                  </a:cubicBezTo>
                  <a:lnTo>
                    <a:pt x="27073" y="14959"/>
                  </a:lnTo>
                  <a:cubicBezTo>
                    <a:pt x="27134" y="14989"/>
                    <a:pt x="27164" y="15020"/>
                    <a:pt x="27225" y="15020"/>
                  </a:cubicBezTo>
                  <a:cubicBezTo>
                    <a:pt x="27559" y="14989"/>
                    <a:pt x="27681" y="14564"/>
                    <a:pt x="27377" y="14412"/>
                  </a:cubicBezTo>
                  <a:lnTo>
                    <a:pt x="659" y="65"/>
                  </a:lnTo>
                  <a:cubicBezTo>
                    <a:pt x="594" y="20"/>
                    <a:pt x="530" y="0"/>
                    <a:pt x="4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3098650" y="4789725"/>
              <a:ext cx="506575" cy="276025"/>
            </a:xfrm>
            <a:custGeom>
              <a:avLst/>
              <a:gdLst/>
              <a:ahLst/>
              <a:cxnLst/>
              <a:rect l="l" t="t" r="r" b="b"/>
              <a:pathLst>
                <a:path w="20263" h="11041" extrusionOk="0">
                  <a:moveTo>
                    <a:pt x="463" y="0"/>
                  </a:moveTo>
                  <a:cubicBezTo>
                    <a:pt x="170" y="0"/>
                    <a:pt x="1" y="469"/>
                    <a:pt x="353" y="645"/>
                  </a:cubicBezTo>
                  <a:lnTo>
                    <a:pt x="19685" y="11010"/>
                  </a:lnTo>
                  <a:cubicBezTo>
                    <a:pt x="19715" y="11010"/>
                    <a:pt x="19776" y="11040"/>
                    <a:pt x="19837" y="11040"/>
                  </a:cubicBezTo>
                  <a:cubicBezTo>
                    <a:pt x="20171" y="11040"/>
                    <a:pt x="20262" y="10584"/>
                    <a:pt x="19989" y="10432"/>
                  </a:cubicBezTo>
                  <a:lnTo>
                    <a:pt x="657" y="67"/>
                  </a:lnTo>
                  <a:cubicBezTo>
                    <a:pt x="589" y="20"/>
                    <a:pt x="523" y="0"/>
                    <a:pt x="4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4274625" y="3035650"/>
              <a:ext cx="691575" cy="375050"/>
            </a:xfrm>
            <a:custGeom>
              <a:avLst/>
              <a:gdLst/>
              <a:ahLst/>
              <a:cxnLst/>
              <a:rect l="l" t="t" r="r" b="b"/>
              <a:pathLst>
                <a:path w="27663" h="15002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27054" y="14971"/>
                  </a:lnTo>
                  <a:cubicBezTo>
                    <a:pt x="27085" y="14971"/>
                    <a:pt x="27145" y="15001"/>
                    <a:pt x="27206" y="15001"/>
                  </a:cubicBezTo>
                  <a:cubicBezTo>
                    <a:pt x="27540" y="15001"/>
                    <a:pt x="27662" y="14546"/>
                    <a:pt x="27358" y="14394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4600625" y="3035650"/>
              <a:ext cx="364800" cy="200275"/>
            </a:xfrm>
            <a:custGeom>
              <a:avLst/>
              <a:gdLst/>
              <a:ahLst/>
              <a:cxnLst/>
              <a:rect l="l" t="t" r="r" b="b"/>
              <a:pathLst>
                <a:path w="14592" h="8011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14014" y="7950"/>
                  </a:lnTo>
                  <a:cubicBezTo>
                    <a:pt x="14045" y="7980"/>
                    <a:pt x="14105" y="8011"/>
                    <a:pt x="14166" y="8011"/>
                  </a:cubicBezTo>
                  <a:cubicBezTo>
                    <a:pt x="14500" y="7980"/>
                    <a:pt x="14592" y="7555"/>
                    <a:pt x="14318" y="7372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273575" y="3231175"/>
              <a:ext cx="691850" cy="375575"/>
            </a:xfrm>
            <a:custGeom>
              <a:avLst/>
              <a:gdLst/>
              <a:ahLst/>
              <a:cxnLst/>
              <a:rect l="l" t="t" r="r" b="b"/>
              <a:pathLst>
                <a:path w="27674" h="15023" extrusionOk="0">
                  <a:moveTo>
                    <a:pt x="486" y="1"/>
                  </a:moveTo>
                  <a:cubicBezTo>
                    <a:pt x="186" y="1"/>
                    <a:pt x="1" y="469"/>
                    <a:pt x="378" y="645"/>
                  </a:cubicBezTo>
                  <a:lnTo>
                    <a:pt x="27096" y="14962"/>
                  </a:lnTo>
                  <a:cubicBezTo>
                    <a:pt x="27127" y="14992"/>
                    <a:pt x="27187" y="15023"/>
                    <a:pt x="27248" y="15023"/>
                  </a:cubicBezTo>
                  <a:cubicBezTo>
                    <a:pt x="27582" y="14992"/>
                    <a:pt x="27674" y="14567"/>
                    <a:pt x="27400" y="14384"/>
                  </a:cubicBezTo>
                  <a:lnTo>
                    <a:pt x="682" y="68"/>
                  </a:lnTo>
                  <a:cubicBezTo>
                    <a:pt x="614" y="21"/>
                    <a:pt x="548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4275700" y="3421375"/>
              <a:ext cx="689725" cy="374600"/>
            </a:xfrm>
            <a:custGeom>
              <a:avLst/>
              <a:gdLst/>
              <a:ahLst/>
              <a:cxnLst/>
              <a:rect l="l" t="t" r="r" b="b"/>
              <a:pathLst>
                <a:path w="27589" h="14984" extrusionOk="0">
                  <a:moveTo>
                    <a:pt x="466" y="1"/>
                  </a:moveTo>
                  <a:cubicBezTo>
                    <a:pt x="174" y="1"/>
                    <a:pt x="1" y="420"/>
                    <a:pt x="293" y="606"/>
                  </a:cubicBezTo>
                  <a:lnTo>
                    <a:pt x="27011" y="14953"/>
                  </a:lnTo>
                  <a:cubicBezTo>
                    <a:pt x="27042" y="14953"/>
                    <a:pt x="27102" y="14983"/>
                    <a:pt x="27163" y="14983"/>
                  </a:cubicBezTo>
                  <a:cubicBezTo>
                    <a:pt x="27497" y="14983"/>
                    <a:pt x="27589" y="14527"/>
                    <a:pt x="27315" y="14375"/>
                  </a:cubicBezTo>
                  <a:lnTo>
                    <a:pt x="597" y="28"/>
                  </a:lnTo>
                  <a:cubicBezTo>
                    <a:pt x="552" y="9"/>
                    <a:pt x="508" y="1"/>
                    <a:pt x="46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274625" y="3602525"/>
              <a:ext cx="689275" cy="375050"/>
            </a:xfrm>
            <a:custGeom>
              <a:avLst/>
              <a:gdLst/>
              <a:ahLst/>
              <a:cxnLst/>
              <a:rect l="l" t="t" r="r" b="b"/>
              <a:pathLst>
                <a:path w="27571" h="15002" extrusionOk="0">
                  <a:moveTo>
                    <a:pt x="469" y="1"/>
                  </a:moveTo>
                  <a:cubicBezTo>
                    <a:pt x="169" y="1"/>
                    <a:pt x="1" y="444"/>
                    <a:pt x="336" y="624"/>
                  </a:cubicBezTo>
                  <a:lnTo>
                    <a:pt x="27054" y="14941"/>
                  </a:lnTo>
                  <a:cubicBezTo>
                    <a:pt x="27085" y="14971"/>
                    <a:pt x="27145" y="15002"/>
                    <a:pt x="27206" y="15002"/>
                  </a:cubicBezTo>
                  <a:cubicBezTo>
                    <a:pt x="27328" y="15002"/>
                    <a:pt x="27419" y="14910"/>
                    <a:pt x="27480" y="14819"/>
                  </a:cubicBezTo>
                  <a:cubicBezTo>
                    <a:pt x="27571" y="14667"/>
                    <a:pt x="27510" y="14454"/>
                    <a:pt x="27358" y="14363"/>
                  </a:cubicBezTo>
                  <a:lnTo>
                    <a:pt x="640" y="47"/>
                  </a:lnTo>
                  <a:cubicBezTo>
                    <a:pt x="580" y="15"/>
                    <a:pt x="523" y="1"/>
                    <a:pt x="46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277700" y="3769525"/>
              <a:ext cx="688500" cy="374475"/>
            </a:xfrm>
            <a:custGeom>
              <a:avLst/>
              <a:gdLst/>
              <a:ahLst/>
              <a:cxnLst/>
              <a:rect l="l" t="t" r="r" b="b"/>
              <a:pathLst>
                <a:path w="27540" h="14979" extrusionOk="0">
                  <a:moveTo>
                    <a:pt x="390" y="0"/>
                  </a:moveTo>
                  <a:cubicBezTo>
                    <a:pt x="263" y="0"/>
                    <a:pt x="129" y="63"/>
                    <a:pt x="61" y="176"/>
                  </a:cubicBezTo>
                  <a:cubicBezTo>
                    <a:pt x="1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6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5" y="0"/>
                    <a:pt x="3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274625" y="3936125"/>
              <a:ext cx="691575" cy="375050"/>
            </a:xfrm>
            <a:custGeom>
              <a:avLst/>
              <a:gdLst/>
              <a:ahLst/>
              <a:cxnLst/>
              <a:rect l="l" t="t" r="r" b="b"/>
              <a:pathLst>
                <a:path w="27663" h="15002" extrusionOk="0">
                  <a:moveTo>
                    <a:pt x="469" y="0"/>
                  </a:moveTo>
                  <a:cubicBezTo>
                    <a:pt x="169" y="0"/>
                    <a:pt x="1" y="444"/>
                    <a:pt x="336" y="624"/>
                  </a:cubicBezTo>
                  <a:lnTo>
                    <a:pt x="27054" y="14940"/>
                  </a:lnTo>
                  <a:cubicBezTo>
                    <a:pt x="27085" y="14971"/>
                    <a:pt x="27145" y="14971"/>
                    <a:pt x="27206" y="15001"/>
                  </a:cubicBezTo>
                  <a:cubicBezTo>
                    <a:pt x="27540" y="15001"/>
                    <a:pt x="27662" y="14545"/>
                    <a:pt x="27358" y="14363"/>
                  </a:cubicBezTo>
                  <a:lnTo>
                    <a:pt x="640" y="47"/>
                  </a:lnTo>
                  <a:cubicBezTo>
                    <a:pt x="580" y="14"/>
                    <a:pt x="523" y="0"/>
                    <a:pt x="46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277700" y="4115275"/>
              <a:ext cx="688500" cy="374475"/>
            </a:xfrm>
            <a:custGeom>
              <a:avLst/>
              <a:gdLst/>
              <a:ahLst/>
              <a:cxnLst/>
              <a:rect l="l" t="t" r="r" b="b"/>
              <a:pathLst>
                <a:path w="27540" h="14979" extrusionOk="0">
                  <a:moveTo>
                    <a:pt x="390" y="0"/>
                  </a:moveTo>
                  <a:cubicBezTo>
                    <a:pt x="263" y="0"/>
                    <a:pt x="129" y="63"/>
                    <a:pt x="61" y="176"/>
                  </a:cubicBezTo>
                  <a:cubicBezTo>
                    <a:pt x="1" y="328"/>
                    <a:pt x="61" y="540"/>
                    <a:pt x="213" y="601"/>
                  </a:cubicBezTo>
                  <a:lnTo>
                    <a:pt x="26931" y="14948"/>
                  </a:lnTo>
                  <a:cubicBezTo>
                    <a:pt x="26962" y="14978"/>
                    <a:pt x="27022" y="14978"/>
                    <a:pt x="27083" y="14978"/>
                  </a:cubicBezTo>
                  <a:cubicBezTo>
                    <a:pt x="27417" y="14978"/>
                    <a:pt x="27539" y="14522"/>
                    <a:pt x="27235" y="14370"/>
                  </a:cubicBezTo>
                  <a:lnTo>
                    <a:pt x="517" y="24"/>
                  </a:lnTo>
                  <a:cubicBezTo>
                    <a:pt x="478" y="8"/>
                    <a:pt x="435" y="0"/>
                    <a:pt x="3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4274625" y="4279600"/>
              <a:ext cx="689275" cy="375050"/>
            </a:xfrm>
            <a:custGeom>
              <a:avLst/>
              <a:gdLst/>
              <a:ahLst/>
              <a:cxnLst/>
              <a:rect l="l" t="t" r="r" b="b"/>
              <a:pathLst>
                <a:path w="27571" h="15002" extrusionOk="0">
                  <a:moveTo>
                    <a:pt x="469" y="0"/>
                  </a:moveTo>
                  <a:cubicBezTo>
                    <a:pt x="169" y="0"/>
                    <a:pt x="1" y="443"/>
                    <a:pt x="336" y="624"/>
                  </a:cubicBezTo>
                  <a:lnTo>
                    <a:pt x="27054" y="14971"/>
                  </a:lnTo>
                  <a:cubicBezTo>
                    <a:pt x="27085" y="14971"/>
                    <a:pt x="27145" y="15001"/>
                    <a:pt x="27206" y="15001"/>
                  </a:cubicBezTo>
                  <a:cubicBezTo>
                    <a:pt x="27328" y="15001"/>
                    <a:pt x="27419" y="14940"/>
                    <a:pt x="27480" y="14819"/>
                  </a:cubicBezTo>
                  <a:cubicBezTo>
                    <a:pt x="27571" y="14667"/>
                    <a:pt x="27510" y="14454"/>
                    <a:pt x="27358" y="14393"/>
                  </a:cubicBezTo>
                  <a:lnTo>
                    <a:pt x="640" y="46"/>
                  </a:lnTo>
                  <a:cubicBezTo>
                    <a:pt x="580" y="14"/>
                    <a:pt x="523" y="0"/>
                    <a:pt x="46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273400" y="4450350"/>
              <a:ext cx="690500" cy="375275"/>
            </a:xfrm>
            <a:custGeom>
              <a:avLst/>
              <a:gdLst/>
              <a:ahLst/>
              <a:cxnLst/>
              <a:rect l="l" t="t" r="r" b="b"/>
              <a:pathLst>
                <a:path w="27620" h="15011" extrusionOk="0">
                  <a:moveTo>
                    <a:pt x="509" y="1"/>
                  </a:moveTo>
                  <a:cubicBezTo>
                    <a:pt x="200" y="1"/>
                    <a:pt x="1" y="479"/>
                    <a:pt x="385" y="633"/>
                  </a:cubicBezTo>
                  <a:lnTo>
                    <a:pt x="27103" y="14980"/>
                  </a:lnTo>
                  <a:cubicBezTo>
                    <a:pt x="27134" y="15010"/>
                    <a:pt x="27194" y="15010"/>
                    <a:pt x="27255" y="15010"/>
                  </a:cubicBezTo>
                  <a:cubicBezTo>
                    <a:pt x="27377" y="15010"/>
                    <a:pt x="27468" y="14949"/>
                    <a:pt x="27529" y="14828"/>
                  </a:cubicBezTo>
                  <a:cubicBezTo>
                    <a:pt x="27620" y="14676"/>
                    <a:pt x="27559" y="14493"/>
                    <a:pt x="27407" y="14402"/>
                  </a:cubicBezTo>
                  <a:lnTo>
                    <a:pt x="689" y="55"/>
                  </a:lnTo>
                  <a:cubicBezTo>
                    <a:pt x="627" y="17"/>
                    <a:pt x="566" y="1"/>
                    <a:pt x="50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4273525" y="4624125"/>
              <a:ext cx="691900" cy="375500"/>
            </a:xfrm>
            <a:custGeom>
              <a:avLst/>
              <a:gdLst/>
              <a:ahLst/>
              <a:cxnLst/>
              <a:rect l="l" t="t" r="r" b="b"/>
              <a:pathLst>
                <a:path w="27676" h="15020" extrusionOk="0">
                  <a:moveTo>
                    <a:pt x="494" y="0"/>
                  </a:moveTo>
                  <a:cubicBezTo>
                    <a:pt x="191" y="0"/>
                    <a:pt x="0" y="490"/>
                    <a:pt x="380" y="643"/>
                  </a:cubicBezTo>
                  <a:lnTo>
                    <a:pt x="27098" y="14959"/>
                  </a:lnTo>
                  <a:cubicBezTo>
                    <a:pt x="27129" y="14989"/>
                    <a:pt x="27189" y="15020"/>
                    <a:pt x="27250" y="15020"/>
                  </a:cubicBezTo>
                  <a:cubicBezTo>
                    <a:pt x="27584" y="14989"/>
                    <a:pt x="27676" y="14564"/>
                    <a:pt x="27402" y="14412"/>
                  </a:cubicBezTo>
                  <a:lnTo>
                    <a:pt x="684" y="65"/>
                  </a:lnTo>
                  <a:cubicBezTo>
                    <a:pt x="619" y="20"/>
                    <a:pt x="554" y="0"/>
                    <a:pt x="49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273575" y="4789725"/>
              <a:ext cx="507200" cy="276025"/>
            </a:xfrm>
            <a:custGeom>
              <a:avLst/>
              <a:gdLst/>
              <a:ahLst/>
              <a:cxnLst/>
              <a:rect l="l" t="t" r="r" b="b"/>
              <a:pathLst>
                <a:path w="20288" h="11041" extrusionOk="0">
                  <a:moveTo>
                    <a:pt x="486" y="0"/>
                  </a:moveTo>
                  <a:cubicBezTo>
                    <a:pt x="186" y="0"/>
                    <a:pt x="1" y="469"/>
                    <a:pt x="378" y="645"/>
                  </a:cubicBezTo>
                  <a:lnTo>
                    <a:pt x="19680" y="11010"/>
                  </a:lnTo>
                  <a:cubicBezTo>
                    <a:pt x="19740" y="11010"/>
                    <a:pt x="19771" y="11040"/>
                    <a:pt x="19832" y="11040"/>
                  </a:cubicBezTo>
                  <a:cubicBezTo>
                    <a:pt x="20166" y="11040"/>
                    <a:pt x="20288" y="10584"/>
                    <a:pt x="19984" y="10432"/>
                  </a:cubicBezTo>
                  <a:lnTo>
                    <a:pt x="682" y="67"/>
                  </a:lnTo>
                  <a:cubicBezTo>
                    <a:pt x="614" y="20"/>
                    <a:pt x="548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428850" y="3661450"/>
              <a:ext cx="2542625" cy="301775"/>
            </a:xfrm>
            <a:custGeom>
              <a:avLst/>
              <a:gdLst/>
              <a:ahLst/>
              <a:cxnLst/>
              <a:rect l="l" t="t" r="r" b="b"/>
              <a:pathLst>
                <a:path w="101705" h="12071" extrusionOk="0">
                  <a:moveTo>
                    <a:pt x="101036" y="638"/>
                  </a:moveTo>
                  <a:lnTo>
                    <a:pt x="101036" y="11429"/>
                  </a:lnTo>
                  <a:lnTo>
                    <a:pt x="639" y="11429"/>
                  </a:lnTo>
                  <a:lnTo>
                    <a:pt x="639" y="638"/>
                  </a:lnTo>
                  <a:close/>
                  <a:moveTo>
                    <a:pt x="304" y="0"/>
                  </a:moveTo>
                  <a:cubicBezTo>
                    <a:pt x="122" y="0"/>
                    <a:pt x="0" y="152"/>
                    <a:pt x="0" y="334"/>
                  </a:cubicBezTo>
                  <a:lnTo>
                    <a:pt x="0" y="11763"/>
                  </a:lnTo>
                  <a:cubicBezTo>
                    <a:pt x="0" y="11915"/>
                    <a:pt x="122" y="12067"/>
                    <a:pt x="304" y="12067"/>
                  </a:cubicBezTo>
                  <a:lnTo>
                    <a:pt x="101370" y="12067"/>
                  </a:lnTo>
                  <a:cubicBezTo>
                    <a:pt x="101386" y="12070"/>
                    <a:pt x="101401" y="12071"/>
                    <a:pt x="101417" y="12071"/>
                  </a:cubicBezTo>
                  <a:cubicBezTo>
                    <a:pt x="101578" y="12071"/>
                    <a:pt x="101704" y="11930"/>
                    <a:pt x="101704" y="11763"/>
                  </a:cubicBezTo>
                  <a:lnTo>
                    <a:pt x="101704" y="334"/>
                  </a:lnTo>
                  <a:cubicBezTo>
                    <a:pt x="101704" y="152"/>
                    <a:pt x="101552" y="0"/>
                    <a:pt x="1013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518525" y="3952475"/>
              <a:ext cx="2384550" cy="1113275"/>
            </a:xfrm>
            <a:custGeom>
              <a:avLst/>
              <a:gdLst/>
              <a:ahLst/>
              <a:cxnLst/>
              <a:rect l="l" t="t" r="r" b="b"/>
              <a:pathLst>
                <a:path w="95382" h="44531" extrusionOk="0">
                  <a:moveTo>
                    <a:pt x="94713" y="669"/>
                  </a:moveTo>
                  <a:lnTo>
                    <a:pt x="94713" y="43861"/>
                  </a:lnTo>
                  <a:lnTo>
                    <a:pt x="638" y="43861"/>
                  </a:lnTo>
                  <a:lnTo>
                    <a:pt x="638" y="669"/>
                  </a:lnTo>
                  <a:close/>
                  <a:moveTo>
                    <a:pt x="334" y="1"/>
                  </a:moveTo>
                  <a:cubicBezTo>
                    <a:pt x="152" y="1"/>
                    <a:pt x="0" y="153"/>
                    <a:pt x="0" y="335"/>
                  </a:cubicBezTo>
                  <a:lnTo>
                    <a:pt x="0" y="44196"/>
                  </a:lnTo>
                  <a:cubicBezTo>
                    <a:pt x="0" y="44378"/>
                    <a:pt x="152" y="44530"/>
                    <a:pt x="334" y="44530"/>
                  </a:cubicBezTo>
                  <a:lnTo>
                    <a:pt x="95047" y="44530"/>
                  </a:lnTo>
                  <a:cubicBezTo>
                    <a:pt x="95230" y="44530"/>
                    <a:pt x="95382" y="44378"/>
                    <a:pt x="95382" y="44196"/>
                  </a:cubicBezTo>
                  <a:lnTo>
                    <a:pt x="95382" y="335"/>
                  </a:lnTo>
                  <a:cubicBezTo>
                    <a:pt x="95382" y="153"/>
                    <a:pt x="95230" y="1"/>
                    <a:pt x="9504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1459250" y="3952475"/>
              <a:ext cx="503075" cy="1113275"/>
            </a:xfrm>
            <a:custGeom>
              <a:avLst/>
              <a:gdLst/>
              <a:ahLst/>
              <a:cxnLst/>
              <a:rect l="l" t="t" r="r" b="b"/>
              <a:pathLst>
                <a:path w="20123" h="44531" extrusionOk="0">
                  <a:moveTo>
                    <a:pt x="19454" y="669"/>
                  </a:moveTo>
                  <a:lnTo>
                    <a:pt x="19454" y="43861"/>
                  </a:lnTo>
                  <a:lnTo>
                    <a:pt x="639" y="43861"/>
                  </a:lnTo>
                  <a:lnTo>
                    <a:pt x="639" y="669"/>
                  </a:lnTo>
                  <a:close/>
                  <a:moveTo>
                    <a:pt x="335" y="1"/>
                  </a:moveTo>
                  <a:cubicBezTo>
                    <a:pt x="153" y="1"/>
                    <a:pt x="1" y="153"/>
                    <a:pt x="1" y="335"/>
                  </a:cubicBezTo>
                  <a:lnTo>
                    <a:pt x="1" y="44196"/>
                  </a:lnTo>
                  <a:cubicBezTo>
                    <a:pt x="1" y="44378"/>
                    <a:pt x="153" y="44530"/>
                    <a:pt x="335" y="44530"/>
                  </a:cubicBezTo>
                  <a:lnTo>
                    <a:pt x="19789" y="44530"/>
                  </a:lnTo>
                  <a:cubicBezTo>
                    <a:pt x="19971" y="44530"/>
                    <a:pt x="20123" y="44378"/>
                    <a:pt x="20123" y="44196"/>
                  </a:cubicBezTo>
                  <a:lnTo>
                    <a:pt x="20123" y="335"/>
                  </a:lnTo>
                  <a:cubicBezTo>
                    <a:pt x="20123" y="153"/>
                    <a:pt x="19971" y="1"/>
                    <a:pt x="1978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1372625" y="3661450"/>
              <a:ext cx="675575" cy="297125"/>
            </a:xfrm>
            <a:custGeom>
              <a:avLst/>
              <a:gdLst/>
              <a:ahLst/>
              <a:cxnLst/>
              <a:rect l="l" t="t" r="r" b="b"/>
              <a:pathLst>
                <a:path w="27023" h="11885" extrusionOk="0">
                  <a:moveTo>
                    <a:pt x="26384" y="669"/>
                  </a:moveTo>
                  <a:lnTo>
                    <a:pt x="26384" y="11216"/>
                  </a:lnTo>
                  <a:lnTo>
                    <a:pt x="669" y="11216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11550"/>
                  </a:lnTo>
                  <a:cubicBezTo>
                    <a:pt x="1" y="11733"/>
                    <a:pt x="153" y="11885"/>
                    <a:pt x="335" y="11885"/>
                  </a:cubicBezTo>
                  <a:lnTo>
                    <a:pt x="26719" y="11885"/>
                  </a:lnTo>
                  <a:cubicBezTo>
                    <a:pt x="26871" y="11885"/>
                    <a:pt x="27023" y="11733"/>
                    <a:pt x="27023" y="11550"/>
                  </a:cubicBezTo>
                  <a:lnTo>
                    <a:pt x="27023" y="334"/>
                  </a:lnTo>
                  <a:cubicBezTo>
                    <a:pt x="27023" y="152"/>
                    <a:pt x="26901" y="0"/>
                    <a:pt x="2671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5159925" y="4101425"/>
              <a:ext cx="1740950" cy="211275"/>
            </a:xfrm>
            <a:custGeom>
              <a:avLst/>
              <a:gdLst/>
              <a:ahLst/>
              <a:cxnLst/>
              <a:rect l="l" t="t" r="r" b="b"/>
              <a:pathLst>
                <a:path w="69638" h="8451" extrusionOk="0">
                  <a:moveTo>
                    <a:pt x="68999" y="669"/>
                  </a:moveTo>
                  <a:lnTo>
                    <a:pt x="68999" y="7812"/>
                  </a:lnTo>
                  <a:lnTo>
                    <a:pt x="639" y="7812"/>
                  </a:lnTo>
                  <a:lnTo>
                    <a:pt x="63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8146"/>
                  </a:lnTo>
                  <a:cubicBezTo>
                    <a:pt x="1" y="8298"/>
                    <a:pt x="153" y="8450"/>
                    <a:pt x="335" y="8450"/>
                  </a:cubicBezTo>
                  <a:lnTo>
                    <a:pt x="69303" y="8450"/>
                  </a:lnTo>
                  <a:cubicBezTo>
                    <a:pt x="69486" y="8450"/>
                    <a:pt x="69638" y="8298"/>
                    <a:pt x="69638" y="8146"/>
                  </a:cubicBezTo>
                  <a:lnTo>
                    <a:pt x="69638" y="334"/>
                  </a:lnTo>
                  <a:cubicBezTo>
                    <a:pt x="69638" y="152"/>
                    <a:pt x="69486" y="0"/>
                    <a:pt x="6930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5220725" y="4299750"/>
              <a:ext cx="1633800" cy="766000"/>
            </a:xfrm>
            <a:custGeom>
              <a:avLst/>
              <a:gdLst/>
              <a:ahLst/>
              <a:cxnLst/>
              <a:rect l="l" t="t" r="r" b="b"/>
              <a:pathLst>
                <a:path w="65352" h="30640" extrusionOk="0">
                  <a:moveTo>
                    <a:pt x="64683" y="669"/>
                  </a:moveTo>
                  <a:lnTo>
                    <a:pt x="64683" y="29970"/>
                  </a:lnTo>
                  <a:lnTo>
                    <a:pt x="669" y="29970"/>
                  </a:lnTo>
                  <a:lnTo>
                    <a:pt x="66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30305"/>
                  </a:lnTo>
                  <a:cubicBezTo>
                    <a:pt x="1" y="30487"/>
                    <a:pt x="153" y="30639"/>
                    <a:pt x="335" y="30639"/>
                  </a:cubicBezTo>
                  <a:lnTo>
                    <a:pt x="65017" y="30639"/>
                  </a:lnTo>
                  <a:cubicBezTo>
                    <a:pt x="65199" y="30639"/>
                    <a:pt x="65351" y="30487"/>
                    <a:pt x="65351" y="30305"/>
                  </a:cubicBezTo>
                  <a:lnTo>
                    <a:pt x="65351" y="335"/>
                  </a:lnTo>
                  <a:cubicBezTo>
                    <a:pt x="65351" y="152"/>
                    <a:pt x="65199" y="0"/>
                    <a:pt x="650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5862825" y="4299750"/>
              <a:ext cx="348825" cy="766000"/>
            </a:xfrm>
            <a:custGeom>
              <a:avLst/>
              <a:gdLst/>
              <a:ahLst/>
              <a:cxnLst/>
              <a:rect l="l" t="t" r="r" b="b"/>
              <a:pathLst>
                <a:path w="13953" h="30640" extrusionOk="0">
                  <a:moveTo>
                    <a:pt x="13314" y="669"/>
                  </a:moveTo>
                  <a:lnTo>
                    <a:pt x="13314" y="29970"/>
                  </a:lnTo>
                  <a:lnTo>
                    <a:pt x="670" y="29970"/>
                  </a:lnTo>
                  <a:lnTo>
                    <a:pt x="670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5"/>
                  </a:cubicBezTo>
                  <a:lnTo>
                    <a:pt x="1" y="30305"/>
                  </a:lnTo>
                  <a:cubicBezTo>
                    <a:pt x="1" y="30487"/>
                    <a:pt x="153" y="30639"/>
                    <a:pt x="335" y="30639"/>
                  </a:cubicBezTo>
                  <a:lnTo>
                    <a:pt x="13618" y="30639"/>
                  </a:lnTo>
                  <a:cubicBezTo>
                    <a:pt x="13801" y="30639"/>
                    <a:pt x="13953" y="30487"/>
                    <a:pt x="13953" y="30305"/>
                  </a:cubicBezTo>
                  <a:lnTo>
                    <a:pt x="13953" y="335"/>
                  </a:lnTo>
                  <a:cubicBezTo>
                    <a:pt x="13953" y="152"/>
                    <a:pt x="13801" y="0"/>
                    <a:pt x="136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5804325" y="4101425"/>
              <a:ext cx="466600" cy="208225"/>
            </a:xfrm>
            <a:custGeom>
              <a:avLst/>
              <a:gdLst/>
              <a:ahLst/>
              <a:cxnLst/>
              <a:rect l="l" t="t" r="r" b="b"/>
              <a:pathLst>
                <a:path w="18664" h="8329" extrusionOk="0">
                  <a:moveTo>
                    <a:pt x="17995" y="669"/>
                  </a:moveTo>
                  <a:lnTo>
                    <a:pt x="17995" y="7660"/>
                  </a:lnTo>
                  <a:lnTo>
                    <a:pt x="639" y="7660"/>
                  </a:lnTo>
                  <a:lnTo>
                    <a:pt x="639" y="669"/>
                  </a:lnTo>
                  <a:close/>
                  <a:moveTo>
                    <a:pt x="335" y="0"/>
                  </a:moveTo>
                  <a:cubicBezTo>
                    <a:pt x="153" y="0"/>
                    <a:pt x="1" y="152"/>
                    <a:pt x="1" y="334"/>
                  </a:cubicBezTo>
                  <a:lnTo>
                    <a:pt x="1" y="7994"/>
                  </a:lnTo>
                  <a:cubicBezTo>
                    <a:pt x="1" y="8176"/>
                    <a:pt x="153" y="8328"/>
                    <a:pt x="335" y="8328"/>
                  </a:cubicBezTo>
                  <a:lnTo>
                    <a:pt x="18329" y="8328"/>
                  </a:lnTo>
                  <a:cubicBezTo>
                    <a:pt x="18512" y="8328"/>
                    <a:pt x="18663" y="8176"/>
                    <a:pt x="18663" y="7994"/>
                  </a:cubicBezTo>
                  <a:lnTo>
                    <a:pt x="18663" y="334"/>
                  </a:lnTo>
                  <a:cubicBezTo>
                    <a:pt x="18663" y="152"/>
                    <a:pt x="18512" y="0"/>
                    <a:pt x="183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5884125" y="3816150"/>
              <a:ext cx="160350" cy="289100"/>
            </a:xfrm>
            <a:custGeom>
              <a:avLst/>
              <a:gdLst/>
              <a:ahLst/>
              <a:cxnLst/>
              <a:rect l="l" t="t" r="r" b="b"/>
              <a:pathLst>
                <a:path w="6414" h="11564" extrusionOk="0">
                  <a:moveTo>
                    <a:pt x="395" y="0"/>
                  </a:moveTo>
                  <a:cubicBezTo>
                    <a:pt x="344" y="0"/>
                    <a:pt x="292" y="14"/>
                    <a:pt x="243" y="43"/>
                  </a:cubicBezTo>
                  <a:cubicBezTo>
                    <a:pt x="61" y="104"/>
                    <a:pt x="0" y="317"/>
                    <a:pt x="91" y="469"/>
                  </a:cubicBezTo>
                  <a:lnTo>
                    <a:pt x="5775" y="11381"/>
                  </a:lnTo>
                  <a:cubicBezTo>
                    <a:pt x="5806" y="11502"/>
                    <a:pt x="5927" y="11563"/>
                    <a:pt x="6049" y="11563"/>
                  </a:cubicBezTo>
                  <a:cubicBezTo>
                    <a:pt x="6110" y="11563"/>
                    <a:pt x="6140" y="11563"/>
                    <a:pt x="6201" y="11533"/>
                  </a:cubicBezTo>
                  <a:cubicBezTo>
                    <a:pt x="6353" y="11441"/>
                    <a:pt x="6414" y="11259"/>
                    <a:pt x="6353" y="11107"/>
                  </a:cubicBezTo>
                  <a:lnTo>
                    <a:pt x="669" y="165"/>
                  </a:lnTo>
                  <a:cubicBezTo>
                    <a:pt x="607" y="61"/>
                    <a:pt x="503" y="0"/>
                    <a:pt x="39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6028500" y="3815300"/>
              <a:ext cx="162150" cy="289950"/>
            </a:xfrm>
            <a:custGeom>
              <a:avLst/>
              <a:gdLst/>
              <a:ahLst/>
              <a:cxnLst/>
              <a:rect l="l" t="t" r="r" b="b"/>
              <a:pathLst>
                <a:path w="6486" h="11598" extrusionOk="0">
                  <a:moveTo>
                    <a:pt x="6027" y="1"/>
                  </a:moveTo>
                  <a:cubicBezTo>
                    <a:pt x="5915" y="1"/>
                    <a:pt x="5805" y="58"/>
                    <a:pt x="5745" y="199"/>
                  </a:cubicBezTo>
                  <a:lnTo>
                    <a:pt x="61" y="11141"/>
                  </a:lnTo>
                  <a:cubicBezTo>
                    <a:pt x="0" y="11293"/>
                    <a:pt x="61" y="11475"/>
                    <a:pt x="213" y="11567"/>
                  </a:cubicBezTo>
                  <a:cubicBezTo>
                    <a:pt x="243" y="11597"/>
                    <a:pt x="304" y="11597"/>
                    <a:pt x="365" y="11597"/>
                  </a:cubicBezTo>
                  <a:cubicBezTo>
                    <a:pt x="487" y="11597"/>
                    <a:pt x="578" y="11536"/>
                    <a:pt x="639" y="11415"/>
                  </a:cubicBezTo>
                  <a:lnTo>
                    <a:pt x="6323" y="503"/>
                  </a:lnTo>
                  <a:cubicBezTo>
                    <a:pt x="6485" y="238"/>
                    <a:pt x="6253" y="1"/>
                    <a:pt x="60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5330150" y="4561900"/>
              <a:ext cx="80575" cy="69175"/>
            </a:xfrm>
            <a:custGeom>
              <a:avLst/>
              <a:gdLst/>
              <a:ahLst/>
              <a:cxnLst/>
              <a:rect l="l" t="t" r="r" b="b"/>
              <a:pathLst>
                <a:path w="3223" h="2767" extrusionOk="0">
                  <a:moveTo>
                    <a:pt x="1789" y="669"/>
                  </a:moveTo>
                  <a:cubicBezTo>
                    <a:pt x="1801" y="669"/>
                    <a:pt x="1812" y="669"/>
                    <a:pt x="1824" y="669"/>
                  </a:cubicBezTo>
                  <a:cubicBezTo>
                    <a:pt x="2250" y="669"/>
                    <a:pt x="2554" y="973"/>
                    <a:pt x="2554" y="1399"/>
                  </a:cubicBezTo>
                  <a:cubicBezTo>
                    <a:pt x="2554" y="1826"/>
                    <a:pt x="2213" y="2117"/>
                    <a:pt x="1852" y="2117"/>
                  </a:cubicBezTo>
                  <a:cubicBezTo>
                    <a:pt x="1673" y="2117"/>
                    <a:pt x="1489" y="2046"/>
                    <a:pt x="1338" y="1885"/>
                  </a:cubicBezTo>
                  <a:cubicBezTo>
                    <a:pt x="861" y="1438"/>
                    <a:pt x="1174" y="669"/>
                    <a:pt x="1789" y="669"/>
                  </a:cubicBezTo>
                  <a:close/>
                  <a:moveTo>
                    <a:pt x="1818" y="0"/>
                  </a:moveTo>
                  <a:cubicBezTo>
                    <a:pt x="1479" y="0"/>
                    <a:pt x="1134" y="123"/>
                    <a:pt x="852" y="396"/>
                  </a:cubicBezTo>
                  <a:cubicBezTo>
                    <a:pt x="1" y="1277"/>
                    <a:pt x="609" y="2767"/>
                    <a:pt x="1824" y="2767"/>
                  </a:cubicBezTo>
                  <a:cubicBezTo>
                    <a:pt x="2615" y="2767"/>
                    <a:pt x="3223" y="2159"/>
                    <a:pt x="3223" y="1399"/>
                  </a:cubicBezTo>
                  <a:cubicBezTo>
                    <a:pt x="3223" y="552"/>
                    <a:pt x="2535" y="0"/>
                    <a:pt x="18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5461625" y="4420275"/>
              <a:ext cx="104125" cy="89225"/>
            </a:xfrm>
            <a:custGeom>
              <a:avLst/>
              <a:gdLst/>
              <a:ahLst/>
              <a:cxnLst/>
              <a:rect l="l" t="t" r="r" b="b"/>
              <a:pathLst>
                <a:path w="4165" h="3569" extrusionOk="0">
                  <a:moveTo>
                    <a:pt x="2401" y="651"/>
                  </a:moveTo>
                  <a:cubicBezTo>
                    <a:pt x="3009" y="651"/>
                    <a:pt x="3526" y="1167"/>
                    <a:pt x="3526" y="1806"/>
                  </a:cubicBezTo>
                  <a:cubicBezTo>
                    <a:pt x="3526" y="2483"/>
                    <a:pt x="2972" y="2938"/>
                    <a:pt x="2387" y="2938"/>
                  </a:cubicBezTo>
                  <a:cubicBezTo>
                    <a:pt x="2106" y="2938"/>
                    <a:pt x="1818" y="2833"/>
                    <a:pt x="1581" y="2596"/>
                  </a:cubicBezTo>
                  <a:cubicBezTo>
                    <a:pt x="851" y="1897"/>
                    <a:pt x="1368" y="651"/>
                    <a:pt x="2401" y="651"/>
                  </a:cubicBezTo>
                  <a:close/>
                  <a:moveTo>
                    <a:pt x="2377" y="1"/>
                  </a:moveTo>
                  <a:cubicBezTo>
                    <a:pt x="1938" y="1"/>
                    <a:pt x="1490" y="164"/>
                    <a:pt x="1125" y="529"/>
                  </a:cubicBezTo>
                  <a:cubicBezTo>
                    <a:pt x="0" y="1654"/>
                    <a:pt x="790" y="3568"/>
                    <a:pt x="2401" y="3568"/>
                  </a:cubicBezTo>
                  <a:cubicBezTo>
                    <a:pt x="3374" y="3568"/>
                    <a:pt x="4164" y="2778"/>
                    <a:pt x="4164" y="1775"/>
                  </a:cubicBezTo>
                  <a:cubicBezTo>
                    <a:pt x="4164" y="708"/>
                    <a:pt x="3291" y="1"/>
                    <a:pt x="2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5558875" y="4674375"/>
              <a:ext cx="74500" cy="64600"/>
            </a:xfrm>
            <a:custGeom>
              <a:avLst/>
              <a:gdLst/>
              <a:ahLst/>
              <a:cxnLst/>
              <a:rect l="l" t="t" r="r" b="b"/>
              <a:pathLst>
                <a:path w="2980" h="2584" extrusionOk="0">
                  <a:moveTo>
                    <a:pt x="1703" y="669"/>
                  </a:moveTo>
                  <a:cubicBezTo>
                    <a:pt x="2037" y="669"/>
                    <a:pt x="2311" y="943"/>
                    <a:pt x="2311" y="1307"/>
                  </a:cubicBezTo>
                  <a:cubicBezTo>
                    <a:pt x="2311" y="1676"/>
                    <a:pt x="2008" y="1920"/>
                    <a:pt x="1689" y="1920"/>
                  </a:cubicBezTo>
                  <a:cubicBezTo>
                    <a:pt x="1535" y="1920"/>
                    <a:pt x="1376" y="1862"/>
                    <a:pt x="1247" y="1733"/>
                  </a:cubicBezTo>
                  <a:cubicBezTo>
                    <a:pt x="852" y="1338"/>
                    <a:pt x="1125" y="669"/>
                    <a:pt x="1703" y="669"/>
                  </a:cubicBezTo>
                  <a:close/>
                  <a:moveTo>
                    <a:pt x="1679" y="1"/>
                  </a:moveTo>
                  <a:cubicBezTo>
                    <a:pt x="1369" y="1"/>
                    <a:pt x="1052" y="114"/>
                    <a:pt x="791" y="365"/>
                  </a:cubicBezTo>
                  <a:cubicBezTo>
                    <a:pt x="1" y="1186"/>
                    <a:pt x="548" y="2554"/>
                    <a:pt x="1703" y="2584"/>
                  </a:cubicBezTo>
                  <a:cubicBezTo>
                    <a:pt x="2402" y="2584"/>
                    <a:pt x="2979" y="2006"/>
                    <a:pt x="2979" y="1307"/>
                  </a:cubicBezTo>
                  <a:cubicBezTo>
                    <a:pt x="2979" y="520"/>
                    <a:pt x="2344" y="1"/>
                    <a:pt x="167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5346100" y="4835700"/>
              <a:ext cx="150500" cy="128975"/>
            </a:xfrm>
            <a:custGeom>
              <a:avLst/>
              <a:gdLst/>
              <a:ahLst/>
              <a:cxnLst/>
              <a:rect l="l" t="t" r="r" b="b"/>
              <a:pathLst>
                <a:path w="6020" h="5159" extrusionOk="0">
                  <a:moveTo>
                    <a:pt x="3436" y="660"/>
                  </a:moveTo>
                  <a:cubicBezTo>
                    <a:pt x="4499" y="690"/>
                    <a:pt x="5351" y="1541"/>
                    <a:pt x="5351" y="2575"/>
                  </a:cubicBezTo>
                  <a:cubicBezTo>
                    <a:pt x="5330" y="3724"/>
                    <a:pt x="4396" y="4471"/>
                    <a:pt x="3426" y="4471"/>
                  </a:cubicBezTo>
                  <a:cubicBezTo>
                    <a:pt x="2959" y="4471"/>
                    <a:pt x="2484" y="4298"/>
                    <a:pt x="2098" y="3912"/>
                  </a:cubicBezTo>
                  <a:cubicBezTo>
                    <a:pt x="913" y="2696"/>
                    <a:pt x="1764" y="660"/>
                    <a:pt x="3436" y="660"/>
                  </a:cubicBezTo>
                  <a:close/>
                  <a:moveTo>
                    <a:pt x="3417" y="0"/>
                  </a:moveTo>
                  <a:cubicBezTo>
                    <a:pt x="2785" y="0"/>
                    <a:pt x="2140" y="232"/>
                    <a:pt x="1612" y="751"/>
                  </a:cubicBezTo>
                  <a:cubicBezTo>
                    <a:pt x="1" y="2392"/>
                    <a:pt x="1156" y="5158"/>
                    <a:pt x="3436" y="5158"/>
                  </a:cubicBezTo>
                  <a:cubicBezTo>
                    <a:pt x="4864" y="5158"/>
                    <a:pt x="6019" y="4003"/>
                    <a:pt x="6019" y="2575"/>
                  </a:cubicBezTo>
                  <a:cubicBezTo>
                    <a:pt x="6019" y="1029"/>
                    <a:pt x="4748" y="0"/>
                    <a:pt x="34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5732125" y="4574950"/>
              <a:ext cx="65375" cy="56125"/>
            </a:xfrm>
            <a:custGeom>
              <a:avLst/>
              <a:gdLst/>
              <a:ahLst/>
              <a:cxnLst/>
              <a:rect l="l" t="t" r="r" b="b"/>
              <a:pathLst>
                <a:path w="2615" h="2245" extrusionOk="0">
                  <a:moveTo>
                    <a:pt x="1490" y="664"/>
                  </a:moveTo>
                  <a:cubicBezTo>
                    <a:pt x="1764" y="664"/>
                    <a:pt x="1977" y="877"/>
                    <a:pt x="1977" y="1120"/>
                  </a:cubicBezTo>
                  <a:cubicBezTo>
                    <a:pt x="1977" y="1407"/>
                    <a:pt x="1741" y="1598"/>
                    <a:pt x="1504" y="1598"/>
                  </a:cubicBezTo>
                  <a:cubicBezTo>
                    <a:pt x="1390" y="1598"/>
                    <a:pt x="1275" y="1553"/>
                    <a:pt x="1186" y="1454"/>
                  </a:cubicBezTo>
                  <a:cubicBezTo>
                    <a:pt x="882" y="1151"/>
                    <a:pt x="1095" y="664"/>
                    <a:pt x="1490" y="664"/>
                  </a:cubicBezTo>
                  <a:close/>
                  <a:moveTo>
                    <a:pt x="1498" y="1"/>
                  </a:moveTo>
                  <a:cubicBezTo>
                    <a:pt x="1222" y="1"/>
                    <a:pt x="937" y="103"/>
                    <a:pt x="700" y="330"/>
                  </a:cubicBezTo>
                  <a:cubicBezTo>
                    <a:pt x="1" y="1029"/>
                    <a:pt x="518" y="2245"/>
                    <a:pt x="1490" y="2245"/>
                  </a:cubicBezTo>
                  <a:cubicBezTo>
                    <a:pt x="2129" y="2245"/>
                    <a:pt x="2615" y="1728"/>
                    <a:pt x="2615" y="1120"/>
                  </a:cubicBezTo>
                  <a:cubicBezTo>
                    <a:pt x="2615" y="443"/>
                    <a:pt x="2074" y="1"/>
                    <a:pt x="149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5712375" y="4892375"/>
              <a:ext cx="84375" cy="72300"/>
            </a:xfrm>
            <a:custGeom>
              <a:avLst/>
              <a:gdLst/>
              <a:ahLst/>
              <a:cxnLst/>
              <a:rect l="l" t="t" r="r" b="b"/>
              <a:pathLst>
                <a:path w="3375" h="2892" extrusionOk="0">
                  <a:moveTo>
                    <a:pt x="1916" y="642"/>
                  </a:moveTo>
                  <a:cubicBezTo>
                    <a:pt x="2372" y="642"/>
                    <a:pt x="2706" y="1007"/>
                    <a:pt x="2736" y="1432"/>
                  </a:cubicBezTo>
                  <a:cubicBezTo>
                    <a:pt x="2715" y="1911"/>
                    <a:pt x="2311" y="2232"/>
                    <a:pt x="1901" y="2232"/>
                  </a:cubicBezTo>
                  <a:cubicBezTo>
                    <a:pt x="1712" y="2232"/>
                    <a:pt x="1522" y="2164"/>
                    <a:pt x="1368" y="2010"/>
                  </a:cubicBezTo>
                  <a:cubicBezTo>
                    <a:pt x="852" y="1493"/>
                    <a:pt x="1216" y="642"/>
                    <a:pt x="1916" y="642"/>
                  </a:cubicBezTo>
                  <a:close/>
                  <a:moveTo>
                    <a:pt x="1929" y="0"/>
                  </a:moveTo>
                  <a:cubicBezTo>
                    <a:pt x="1573" y="0"/>
                    <a:pt x="1209" y="133"/>
                    <a:pt x="913" y="429"/>
                  </a:cubicBezTo>
                  <a:cubicBezTo>
                    <a:pt x="1" y="1311"/>
                    <a:pt x="639" y="2891"/>
                    <a:pt x="1916" y="2891"/>
                  </a:cubicBezTo>
                  <a:cubicBezTo>
                    <a:pt x="2736" y="2891"/>
                    <a:pt x="3375" y="2253"/>
                    <a:pt x="3375" y="1432"/>
                  </a:cubicBezTo>
                  <a:cubicBezTo>
                    <a:pt x="3375" y="571"/>
                    <a:pt x="2669" y="0"/>
                    <a:pt x="19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6358275" y="4436375"/>
              <a:ext cx="62350" cy="53375"/>
            </a:xfrm>
            <a:custGeom>
              <a:avLst/>
              <a:gdLst/>
              <a:ahLst/>
              <a:cxnLst/>
              <a:rect l="l" t="t" r="r" b="b"/>
              <a:pathLst>
                <a:path w="2494" h="2135" extrusionOk="0">
                  <a:moveTo>
                    <a:pt x="1430" y="675"/>
                  </a:moveTo>
                  <a:cubicBezTo>
                    <a:pt x="1673" y="675"/>
                    <a:pt x="1855" y="858"/>
                    <a:pt x="1855" y="1070"/>
                  </a:cubicBezTo>
                  <a:cubicBezTo>
                    <a:pt x="1855" y="1321"/>
                    <a:pt x="1640" y="1485"/>
                    <a:pt x="1427" y="1485"/>
                  </a:cubicBezTo>
                  <a:cubicBezTo>
                    <a:pt x="1330" y="1485"/>
                    <a:pt x="1232" y="1451"/>
                    <a:pt x="1156" y="1374"/>
                  </a:cubicBezTo>
                  <a:cubicBezTo>
                    <a:pt x="882" y="1101"/>
                    <a:pt x="1065" y="675"/>
                    <a:pt x="1430" y="675"/>
                  </a:cubicBezTo>
                  <a:close/>
                  <a:moveTo>
                    <a:pt x="1432" y="0"/>
                  </a:moveTo>
                  <a:cubicBezTo>
                    <a:pt x="1176" y="0"/>
                    <a:pt x="914" y="96"/>
                    <a:pt x="700" y="310"/>
                  </a:cubicBezTo>
                  <a:cubicBezTo>
                    <a:pt x="1" y="979"/>
                    <a:pt x="487" y="2134"/>
                    <a:pt x="1430" y="2134"/>
                  </a:cubicBezTo>
                  <a:cubicBezTo>
                    <a:pt x="2038" y="2134"/>
                    <a:pt x="2493" y="1678"/>
                    <a:pt x="2493" y="1070"/>
                  </a:cubicBezTo>
                  <a:cubicBezTo>
                    <a:pt x="2493" y="430"/>
                    <a:pt x="1974" y="0"/>
                    <a:pt x="143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6259500" y="4660875"/>
              <a:ext cx="154275" cy="132075"/>
            </a:xfrm>
            <a:custGeom>
              <a:avLst/>
              <a:gdLst/>
              <a:ahLst/>
              <a:cxnLst/>
              <a:rect l="l" t="t" r="r" b="b"/>
              <a:pathLst>
                <a:path w="6171" h="5283" extrusionOk="0">
                  <a:moveTo>
                    <a:pt x="3526" y="662"/>
                  </a:moveTo>
                  <a:cubicBezTo>
                    <a:pt x="4621" y="662"/>
                    <a:pt x="5533" y="1543"/>
                    <a:pt x="5533" y="2638"/>
                  </a:cubicBezTo>
                  <a:cubicBezTo>
                    <a:pt x="5533" y="3852"/>
                    <a:pt x="4542" y="4649"/>
                    <a:pt x="3516" y="4649"/>
                  </a:cubicBezTo>
                  <a:cubicBezTo>
                    <a:pt x="3027" y="4649"/>
                    <a:pt x="2530" y="4468"/>
                    <a:pt x="2128" y="4066"/>
                  </a:cubicBezTo>
                  <a:cubicBezTo>
                    <a:pt x="882" y="2790"/>
                    <a:pt x="1764" y="662"/>
                    <a:pt x="3526" y="662"/>
                  </a:cubicBezTo>
                  <a:close/>
                  <a:moveTo>
                    <a:pt x="3511" y="0"/>
                  </a:moveTo>
                  <a:cubicBezTo>
                    <a:pt x="2863" y="0"/>
                    <a:pt x="2204" y="242"/>
                    <a:pt x="1672" y="783"/>
                  </a:cubicBezTo>
                  <a:cubicBezTo>
                    <a:pt x="1" y="2455"/>
                    <a:pt x="1186" y="5282"/>
                    <a:pt x="3526" y="5282"/>
                  </a:cubicBezTo>
                  <a:cubicBezTo>
                    <a:pt x="4985" y="5282"/>
                    <a:pt x="6171" y="4097"/>
                    <a:pt x="6171" y="2638"/>
                  </a:cubicBezTo>
                  <a:cubicBezTo>
                    <a:pt x="6171" y="1055"/>
                    <a:pt x="4864" y="0"/>
                    <a:pt x="35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6598425" y="4420625"/>
              <a:ext cx="95750" cy="82025"/>
            </a:xfrm>
            <a:custGeom>
              <a:avLst/>
              <a:gdLst/>
              <a:ahLst/>
              <a:cxnLst/>
              <a:rect l="l" t="t" r="r" b="b"/>
              <a:pathLst>
                <a:path w="3830" h="3281" extrusionOk="0">
                  <a:moveTo>
                    <a:pt x="2153" y="636"/>
                  </a:moveTo>
                  <a:cubicBezTo>
                    <a:pt x="2165" y="636"/>
                    <a:pt x="2177" y="636"/>
                    <a:pt x="2189" y="637"/>
                  </a:cubicBezTo>
                  <a:cubicBezTo>
                    <a:pt x="2736" y="637"/>
                    <a:pt x="3161" y="1062"/>
                    <a:pt x="3192" y="1609"/>
                  </a:cubicBezTo>
                  <a:cubicBezTo>
                    <a:pt x="3171" y="2205"/>
                    <a:pt x="2678" y="2607"/>
                    <a:pt x="2173" y="2607"/>
                  </a:cubicBezTo>
                  <a:cubicBezTo>
                    <a:pt x="1931" y="2607"/>
                    <a:pt x="1686" y="2515"/>
                    <a:pt x="1489" y="2308"/>
                  </a:cubicBezTo>
                  <a:cubicBezTo>
                    <a:pt x="860" y="1709"/>
                    <a:pt x="1295" y="636"/>
                    <a:pt x="2153" y="636"/>
                  </a:cubicBezTo>
                  <a:close/>
                  <a:moveTo>
                    <a:pt x="2182" y="0"/>
                  </a:moveTo>
                  <a:cubicBezTo>
                    <a:pt x="1779" y="0"/>
                    <a:pt x="1368" y="150"/>
                    <a:pt x="1034" y="485"/>
                  </a:cubicBezTo>
                  <a:cubicBezTo>
                    <a:pt x="0" y="1518"/>
                    <a:pt x="730" y="3281"/>
                    <a:pt x="2189" y="3281"/>
                  </a:cubicBezTo>
                  <a:cubicBezTo>
                    <a:pt x="3100" y="3281"/>
                    <a:pt x="3830" y="2551"/>
                    <a:pt x="3830" y="1640"/>
                  </a:cubicBezTo>
                  <a:cubicBezTo>
                    <a:pt x="3830" y="653"/>
                    <a:pt x="3024" y="0"/>
                    <a:pt x="21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6523950" y="4661150"/>
              <a:ext cx="104125" cy="89225"/>
            </a:xfrm>
            <a:custGeom>
              <a:avLst/>
              <a:gdLst/>
              <a:ahLst/>
              <a:cxnLst/>
              <a:rect l="l" t="t" r="r" b="b"/>
              <a:pathLst>
                <a:path w="4165" h="3569" extrusionOk="0">
                  <a:moveTo>
                    <a:pt x="2402" y="651"/>
                  </a:moveTo>
                  <a:cubicBezTo>
                    <a:pt x="3009" y="651"/>
                    <a:pt x="3526" y="1168"/>
                    <a:pt x="3526" y="1806"/>
                  </a:cubicBezTo>
                  <a:cubicBezTo>
                    <a:pt x="3526" y="2483"/>
                    <a:pt x="2972" y="2939"/>
                    <a:pt x="2387" y="2939"/>
                  </a:cubicBezTo>
                  <a:cubicBezTo>
                    <a:pt x="2106" y="2939"/>
                    <a:pt x="1818" y="2833"/>
                    <a:pt x="1581" y="2596"/>
                  </a:cubicBezTo>
                  <a:cubicBezTo>
                    <a:pt x="851" y="1897"/>
                    <a:pt x="1368" y="651"/>
                    <a:pt x="2402" y="651"/>
                  </a:cubicBezTo>
                  <a:close/>
                  <a:moveTo>
                    <a:pt x="2377" y="1"/>
                  </a:moveTo>
                  <a:cubicBezTo>
                    <a:pt x="1938" y="1"/>
                    <a:pt x="1490" y="164"/>
                    <a:pt x="1125" y="529"/>
                  </a:cubicBezTo>
                  <a:cubicBezTo>
                    <a:pt x="0" y="1654"/>
                    <a:pt x="821" y="3569"/>
                    <a:pt x="2402" y="3569"/>
                  </a:cubicBezTo>
                  <a:cubicBezTo>
                    <a:pt x="3374" y="3569"/>
                    <a:pt x="4164" y="2748"/>
                    <a:pt x="4164" y="1776"/>
                  </a:cubicBezTo>
                  <a:cubicBezTo>
                    <a:pt x="4164" y="708"/>
                    <a:pt x="3291" y="1"/>
                    <a:pt x="23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6525475" y="4920175"/>
              <a:ext cx="92725" cy="79450"/>
            </a:xfrm>
            <a:custGeom>
              <a:avLst/>
              <a:gdLst/>
              <a:ahLst/>
              <a:cxnLst/>
              <a:rect l="l" t="t" r="r" b="b"/>
              <a:pathLst>
                <a:path w="3709" h="3178" extrusionOk="0">
                  <a:moveTo>
                    <a:pt x="2128" y="655"/>
                  </a:moveTo>
                  <a:cubicBezTo>
                    <a:pt x="2644" y="655"/>
                    <a:pt x="3070" y="1080"/>
                    <a:pt x="3070" y="1597"/>
                  </a:cubicBezTo>
                  <a:cubicBezTo>
                    <a:pt x="3070" y="2149"/>
                    <a:pt x="2616" y="2523"/>
                    <a:pt x="2143" y="2523"/>
                  </a:cubicBezTo>
                  <a:cubicBezTo>
                    <a:pt x="1913" y="2523"/>
                    <a:pt x="1678" y="2434"/>
                    <a:pt x="1489" y="2235"/>
                  </a:cubicBezTo>
                  <a:cubicBezTo>
                    <a:pt x="882" y="1658"/>
                    <a:pt x="1307" y="655"/>
                    <a:pt x="2128" y="655"/>
                  </a:cubicBezTo>
                  <a:close/>
                  <a:moveTo>
                    <a:pt x="2119" y="0"/>
                  </a:moveTo>
                  <a:cubicBezTo>
                    <a:pt x="1728" y="0"/>
                    <a:pt x="1329" y="147"/>
                    <a:pt x="1003" y="472"/>
                  </a:cubicBezTo>
                  <a:cubicBezTo>
                    <a:pt x="0" y="1475"/>
                    <a:pt x="730" y="3178"/>
                    <a:pt x="2128" y="3178"/>
                  </a:cubicBezTo>
                  <a:cubicBezTo>
                    <a:pt x="3009" y="3178"/>
                    <a:pt x="3708" y="2448"/>
                    <a:pt x="3708" y="1597"/>
                  </a:cubicBezTo>
                  <a:cubicBezTo>
                    <a:pt x="3708" y="632"/>
                    <a:pt x="2932" y="0"/>
                    <a:pt x="211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6688850" y="4809300"/>
              <a:ext cx="61575" cy="52800"/>
            </a:xfrm>
            <a:custGeom>
              <a:avLst/>
              <a:gdLst/>
              <a:ahLst/>
              <a:cxnLst/>
              <a:rect l="l" t="t" r="r" b="b"/>
              <a:pathLst>
                <a:path w="2463" h="2112" extrusionOk="0">
                  <a:moveTo>
                    <a:pt x="1398" y="652"/>
                  </a:moveTo>
                  <a:cubicBezTo>
                    <a:pt x="1642" y="652"/>
                    <a:pt x="1824" y="834"/>
                    <a:pt x="1824" y="1047"/>
                  </a:cubicBezTo>
                  <a:cubicBezTo>
                    <a:pt x="1824" y="1297"/>
                    <a:pt x="1609" y="1462"/>
                    <a:pt x="1396" y="1462"/>
                  </a:cubicBezTo>
                  <a:cubicBezTo>
                    <a:pt x="1298" y="1462"/>
                    <a:pt x="1201" y="1427"/>
                    <a:pt x="1125" y="1351"/>
                  </a:cubicBezTo>
                  <a:cubicBezTo>
                    <a:pt x="882" y="1078"/>
                    <a:pt x="1064" y="652"/>
                    <a:pt x="1398" y="652"/>
                  </a:cubicBezTo>
                  <a:close/>
                  <a:moveTo>
                    <a:pt x="1418" y="0"/>
                  </a:moveTo>
                  <a:cubicBezTo>
                    <a:pt x="1156" y="0"/>
                    <a:pt x="888" y="99"/>
                    <a:pt x="669" y="318"/>
                  </a:cubicBezTo>
                  <a:cubicBezTo>
                    <a:pt x="0" y="986"/>
                    <a:pt x="456" y="2111"/>
                    <a:pt x="1398" y="2111"/>
                  </a:cubicBezTo>
                  <a:cubicBezTo>
                    <a:pt x="2006" y="2111"/>
                    <a:pt x="2462" y="1625"/>
                    <a:pt x="2462" y="1047"/>
                  </a:cubicBezTo>
                  <a:cubicBezTo>
                    <a:pt x="2462" y="414"/>
                    <a:pt x="1954" y="0"/>
                    <a:pt x="141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"/>
          <p:cNvGrpSpPr/>
          <p:nvPr/>
        </p:nvGrpSpPr>
        <p:grpSpPr>
          <a:xfrm flipH="1">
            <a:off x="6295138" y="1929276"/>
            <a:ext cx="766341" cy="799582"/>
            <a:chOff x="1609851" y="1570464"/>
            <a:chExt cx="1473733" cy="1539433"/>
          </a:xfrm>
        </p:grpSpPr>
        <p:sp>
          <p:nvSpPr>
            <p:cNvPr id="1574" name="Google Shape;1574;p7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7"/>
          <p:cNvGrpSpPr/>
          <p:nvPr/>
        </p:nvGrpSpPr>
        <p:grpSpPr>
          <a:xfrm flipH="1">
            <a:off x="6841936" y="1161373"/>
            <a:ext cx="1502029" cy="1567451"/>
            <a:chOff x="1609851" y="1570464"/>
            <a:chExt cx="1473733" cy="1539433"/>
          </a:xfrm>
        </p:grpSpPr>
        <p:sp>
          <p:nvSpPr>
            <p:cNvPr id="1655" name="Google Shape;1655;p7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7"/>
          <p:cNvGrpSpPr/>
          <p:nvPr/>
        </p:nvGrpSpPr>
        <p:grpSpPr>
          <a:xfrm>
            <a:off x="6197143" y="1424341"/>
            <a:ext cx="551497" cy="592127"/>
            <a:chOff x="6354835" y="1484255"/>
            <a:chExt cx="566277" cy="607995"/>
          </a:xfrm>
        </p:grpSpPr>
        <p:grpSp>
          <p:nvGrpSpPr>
            <p:cNvPr id="1736" name="Google Shape;1736;p7"/>
            <p:cNvGrpSpPr/>
            <p:nvPr/>
          </p:nvGrpSpPr>
          <p:grpSpPr>
            <a:xfrm rot="-6112678" flipH="1">
              <a:off x="6473492" y="1624115"/>
              <a:ext cx="328962" cy="509479"/>
              <a:chOff x="1399963" y="628155"/>
              <a:chExt cx="305686" cy="473474"/>
            </a:xfrm>
          </p:grpSpPr>
          <p:sp>
            <p:nvSpPr>
              <p:cNvPr id="1737" name="Google Shape;1737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7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3" name="Google Shape;1743;p7"/>
            <p:cNvGrpSpPr/>
            <p:nvPr/>
          </p:nvGrpSpPr>
          <p:grpSpPr>
            <a:xfrm rot="1827528" flipH="1">
              <a:off x="6530454" y="1536071"/>
              <a:ext cx="291635" cy="320406"/>
              <a:chOff x="1434641" y="606141"/>
              <a:chExt cx="271009" cy="297759"/>
            </a:xfrm>
          </p:grpSpPr>
          <p:sp>
            <p:nvSpPr>
              <p:cNvPr id="1744" name="Google Shape;1744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7"/>
              <p:cNvSpPr/>
              <p:nvPr/>
            </p:nvSpPr>
            <p:spPr>
              <a:xfrm>
                <a:off x="1578708" y="6061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7"/>
              <p:cNvSpPr/>
              <p:nvPr/>
            </p:nvSpPr>
            <p:spPr>
              <a:xfrm>
                <a:off x="1486155" y="78183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7"/>
              <p:cNvSpPr/>
              <p:nvPr/>
            </p:nvSpPr>
            <p:spPr>
              <a:xfrm>
                <a:off x="1434641" y="67414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0" name="Google Shape;1750;p7"/>
          <p:cNvGrpSpPr/>
          <p:nvPr/>
        </p:nvGrpSpPr>
        <p:grpSpPr>
          <a:xfrm rot="-8921773">
            <a:off x="7642818" y="2603669"/>
            <a:ext cx="663446" cy="665168"/>
            <a:chOff x="6267378" y="1427634"/>
            <a:chExt cx="681245" cy="683014"/>
          </a:xfrm>
        </p:grpSpPr>
        <p:grpSp>
          <p:nvGrpSpPr>
            <p:cNvPr id="1751" name="Google Shape;1751;p7"/>
            <p:cNvGrpSpPr/>
            <p:nvPr/>
          </p:nvGrpSpPr>
          <p:grpSpPr>
            <a:xfrm rot="-6112678" flipH="1">
              <a:off x="6325660" y="1716909"/>
              <a:ext cx="328962" cy="386085"/>
              <a:chOff x="1399963" y="545100"/>
              <a:chExt cx="305686" cy="358800"/>
            </a:xfrm>
          </p:grpSpPr>
          <p:sp>
            <p:nvSpPr>
              <p:cNvPr id="1752" name="Google Shape;1752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8" name="Google Shape;1758;p7"/>
            <p:cNvGrpSpPr/>
            <p:nvPr/>
          </p:nvGrpSpPr>
          <p:grpSpPr>
            <a:xfrm rot="1827528" flipH="1">
              <a:off x="6544525" y="1484376"/>
              <a:ext cx="328952" cy="386090"/>
              <a:chOff x="1399963" y="545100"/>
              <a:chExt cx="305686" cy="358800"/>
            </a:xfrm>
          </p:grpSpPr>
          <p:sp>
            <p:nvSpPr>
              <p:cNvPr id="1759" name="Google Shape;1759;p7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5" name="Google Shape;1765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6" name="Google Shape;1766;p7"/>
          <p:cNvSpPr txBox="1">
            <a:spLocks noGrp="1"/>
          </p:cNvSpPr>
          <p:nvPr>
            <p:ph type="body" idx="1"/>
          </p:nvPr>
        </p:nvSpPr>
        <p:spPr>
          <a:xfrm>
            <a:off x="1149350" y="1538150"/>
            <a:ext cx="3926100" cy="248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43464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769" name="Google Shape;1769;p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3" name="Google Shape;1773;p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774" name="Google Shape;1774;p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8"/>
          <p:cNvGrpSpPr/>
          <p:nvPr/>
        </p:nvGrpSpPr>
        <p:grpSpPr>
          <a:xfrm>
            <a:off x="626912" y="572681"/>
            <a:ext cx="7714161" cy="3973753"/>
            <a:chOff x="626912" y="572681"/>
            <a:chExt cx="7714161" cy="3973753"/>
          </a:xfrm>
        </p:grpSpPr>
        <p:grpSp>
          <p:nvGrpSpPr>
            <p:cNvPr id="1777" name="Google Shape;1777;p8"/>
            <p:cNvGrpSpPr/>
            <p:nvPr/>
          </p:nvGrpSpPr>
          <p:grpSpPr>
            <a:xfrm flipH="1">
              <a:off x="7234005" y="3392783"/>
              <a:ext cx="1107068" cy="1153651"/>
              <a:chOff x="1609851" y="1570464"/>
              <a:chExt cx="1473733" cy="1539433"/>
            </a:xfrm>
          </p:grpSpPr>
          <p:sp>
            <p:nvSpPr>
              <p:cNvPr id="1778" name="Google Shape;1778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8" name="Google Shape;1858;p8"/>
            <p:cNvGrpSpPr/>
            <p:nvPr/>
          </p:nvGrpSpPr>
          <p:grpSpPr>
            <a:xfrm flipH="1">
              <a:off x="626912" y="572681"/>
              <a:ext cx="1171618" cy="1222618"/>
              <a:chOff x="1609851" y="1570464"/>
              <a:chExt cx="1473733" cy="1539433"/>
            </a:xfrm>
          </p:grpSpPr>
          <p:sp>
            <p:nvSpPr>
              <p:cNvPr id="1859" name="Google Shape;1859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9" name="Google Shape;1939;p8"/>
            <p:cNvGrpSpPr/>
            <p:nvPr/>
          </p:nvGrpSpPr>
          <p:grpSpPr>
            <a:xfrm>
              <a:off x="774893" y="1736266"/>
              <a:ext cx="551497" cy="592127"/>
              <a:chOff x="6354835" y="1484255"/>
              <a:chExt cx="566277" cy="607995"/>
            </a:xfrm>
          </p:grpSpPr>
          <p:grpSp>
            <p:nvGrpSpPr>
              <p:cNvPr id="1940" name="Google Shape;1940;p8"/>
              <p:cNvGrpSpPr/>
              <p:nvPr/>
            </p:nvGrpSpPr>
            <p:grpSpPr>
              <a:xfrm rot="-6112678" flipH="1">
                <a:off x="6473492" y="1624115"/>
                <a:ext cx="328962" cy="509479"/>
                <a:chOff x="1399963" y="628155"/>
                <a:chExt cx="305686" cy="473474"/>
              </a:xfrm>
            </p:grpSpPr>
            <p:sp>
              <p:nvSpPr>
                <p:cNvPr id="1941" name="Google Shape;1941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47" name="Google Shape;1947;p8"/>
              <p:cNvGrpSpPr/>
              <p:nvPr/>
            </p:nvGrpSpPr>
            <p:grpSpPr>
              <a:xfrm rot="1827528" flipH="1">
                <a:off x="6530454" y="1536071"/>
                <a:ext cx="291635" cy="320406"/>
                <a:chOff x="1434641" y="606141"/>
                <a:chExt cx="271009" cy="297759"/>
              </a:xfrm>
            </p:grpSpPr>
            <p:sp>
              <p:nvSpPr>
                <p:cNvPr id="1948" name="Google Shape;1948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8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8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8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54" name="Google Shape;1954;p8"/>
            <p:cNvGrpSpPr/>
            <p:nvPr/>
          </p:nvGrpSpPr>
          <p:grpSpPr>
            <a:xfrm rot="-5651198">
              <a:off x="7529999" y="2882225"/>
              <a:ext cx="663464" cy="665187"/>
              <a:chOff x="6267378" y="1427634"/>
              <a:chExt cx="681245" cy="683014"/>
            </a:xfrm>
          </p:grpSpPr>
          <p:grpSp>
            <p:nvGrpSpPr>
              <p:cNvPr id="1955" name="Google Shape;1955;p8"/>
              <p:cNvGrpSpPr/>
              <p:nvPr/>
            </p:nvGrpSpPr>
            <p:grpSpPr>
              <a:xfrm rot="-6112678" flipH="1">
                <a:off x="6325660" y="1716909"/>
                <a:ext cx="328962" cy="386085"/>
                <a:chOff x="1399963" y="545100"/>
                <a:chExt cx="305686" cy="358800"/>
              </a:xfrm>
            </p:grpSpPr>
            <p:sp>
              <p:nvSpPr>
                <p:cNvPr id="1956" name="Google Shape;1956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2" name="Google Shape;1962;p8"/>
              <p:cNvGrpSpPr/>
              <p:nvPr/>
            </p:nvGrpSpPr>
            <p:grpSpPr>
              <a:xfrm rot="1827528" flipH="1">
                <a:off x="6544525" y="1484376"/>
                <a:ext cx="328952" cy="386090"/>
                <a:chOff x="1399963" y="545100"/>
                <a:chExt cx="305686" cy="358800"/>
              </a:xfrm>
            </p:grpSpPr>
            <p:sp>
              <p:nvSpPr>
                <p:cNvPr id="1963" name="Google Shape;1963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69" name="Google Shape;1969;p8"/>
            <p:cNvGrpSpPr/>
            <p:nvPr/>
          </p:nvGrpSpPr>
          <p:grpSpPr>
            <a:xfrm flipH="1">
              <a:off x="1122104" y="1653687"/>
              <a:ext cx="600546" cy="626088"/>
              <a:chOff x="1609851" y="1570464"/>
              <a:chExt cx="1473733" cy="1539433"/>
            </a:xfrm>
          </p:grpSpPr>
          <p:sp>
            <p:nvSpPr>
              <p:cNvPr id="1970" name="Google Shape;1970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0" name="Google Shape;2050;p8"/>
          <p:cNvSpPr txBox="1">
            <a:spLocks noGrp="1"/>
          </p:cNvSpPr>
          <p:nvPr>
            <p:ph type="title"/>
          </p:nvPr>
        </p:nvSpPr>
        <p:spPr>
          <a:xfrm>
            <a:off x="1855500" y="1351800"/>
            <a:ext cx="5433000" cy="24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6521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053" name="Google Shape;2053;p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7" name="Google Shape;2057;p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058" name="Google Shape;2058;p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0" name="Google Shape;2060;p9"/>
          <p:cNvGrpSpPr/>
          <p:nvPr/>
        </p:nvGrpSpPr>
        <p:grpSpPr>
          <a:xfrm>
            <a:off x="6983110" y="1652334"/>
            <a:ext cx="673349" cy="702751"/>
            <a:chOff x="1609851" y="1570464"/>
            <a:chExt cx="1473733" cy="1539433"/>
          </a:xfrm>
        </p:grpSpPr>
        <p:sp>
          <p:nvSpPr>
            <p:cNvPr id="2061" name="Google Shape;2061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9"/>
          <p:cNvGrpSpPr/>
          <p:nvPr/>
        </p:nvGrpSpPr>
        <p:grpSpPr>
          <a:xfrm>
            <a:off x="5898607" y="825794"/>
            <a:ext cx="1320023" cy="1377639"/>
            <a:chOff x="1609851" y="1570464"/>
            <a:chExt cx="1473733" cy="1539433"/>
          </a:xfrm>
        </p:grpSpPr>
        <p:sp>
          <p:nvSpPr>
            <p:cNvPr id="2142" name="Google Shape;2142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9"/>
          <p:cNvGrpSpPr/>
          <p:nvPr/>
        </p:nvGrpSpPr>
        <p:grpSpPr>
          <a:xfrm rot="6112576">
            <a:off x="7213589" y="1253775"/>
            <a:ext cx="305688" cy="358802"/>
            <a:chOff x="1399963" y="545100"/>
            <a:chExt cx="305686" cy="358800"/>
          </a:xfrm>
        </p:grpSpPr>
        <p:sp>
          <p:nvSpPr>
            <p:cNvPr id="2223" name="Google Shape;2223;p9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9" name="Google Shape;2229;p9"/>
          <p:cNvSpPr/>
          <p:nvPr/>
        </p:nvSpPr>
        <p:spPr>
          <a:xfrm>
            <a:off x="1582250" y="1395555"/>
            <a:ext cx="572884" cy="1790892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9"/>
          <p:cNvSpPr/>
          <p:nvPr/>
        </p:nvSpPr>
        <p:spPr>
          <a:xfrm>
            <a:off x="2216249" y="346925"/>
            <a:ext cx="633463" cy="1850005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1" name="Google Shape;2231;p9"/>
          <p:cNvGrpSpPr/>
          <p:nvPr/>
        </p:nvGrpSpPr>
        <p:grpSpPr>
          <a:xfrm>
            <a:off x="2106599" y="346937"/>
            <a:ext cx="245947" cy="559018"/>
            <a:chOff x="1788920" y="1273404"/>
            <a:chExt cx="245947" cy="559018"/>
          </a:xfrm>
        </p:grpSpPr>
        <p:sp>
          <p:nvSpPr>
            <p:cNvPr id="2232" name="Google Shape;2232;p9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9"/>
          <p:cNvGrpSpPr/>
          <p:nvPr/>
        </p:nvGrpSpPr>
        <p:grpSpPr>
          <a:xfrm>
            <a:off x="2106600" y="1170425"/>
            <a:ext cx="133450" cy="133450"/>
            <a:chOff x="2964800" y="2114450"/>
            <a:chExt cx="133450" cy="133450"/>
          </a:xfrm>
        </p:grpSpPr>
        <p:sp>
          <p:nvSpPr>
            <p:cNvPr id="2240" name="Google Shape;224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48" name="Google Shape;2248;p9"/>
          <p:cNvCxnSpPr/>
          <p:nvPr/>
        </p:nvCxnSpPr>
        <p:spPr>
          <a:xfrm>
            <a:off x="1868688" y="350257"/>
            <a:ext cx="0" cy="193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49" name="Google Shape;2249;p9"/>
          <p:cNvGrpSpPr/>
          <p:nvPr/>
        </p:nvGrpSpPr>
        <p:grpSpPr>
          <a:xfrm>
            <a:off x="2647475" y="1109925"/>
            <a:ext cx="133450" cy="133450"/>
            <a:chOff x="2964800" y="2114450"/>
            <a:chExt cx="133450" cy="133450"/>
          </a:xfrm>
        </p:grpSpPr>
        <p:sp>
          <p:nvSpPr>
            <p:cNvPr id="2250" name="Google Shape;225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" name="Google Shape;2258;p9"/>
          <p:cNvGrpSpPr/>
          <p:nvPr/>
        </p:nvGrpSpPr>
        <p:grpSpPr>
          <a:xfrm>
            <a:off x="1975750" y="1561700"/>
            <a:ext cx="133450" cy="133450"/>
            <a:chOff x="2964800" y="2114450"/>
            <a:chExt cx="133450" cy="133450"/>
          </a:xfrm>
        </p:grpSpPr>
        <p:sp>
          <p:nvSpPr>
            <p:cNvPr id="2259" name="Google Shape;2259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9"/>
          <p:cNvGrpSpPr/>
          <p:nvPr/>
        </p:nvGrpSpPr>
        <p:grpSpPr>
          <a:xfrm>
            <a:off x="1582250" y="1913500"/>
            <a:ext cx="133450" cy="133450"/>
            <a:chOff x="2964800" y="2114450"/>
            <a:chExt cx="133450" cy="133450"/>
          </a:xfrm>
        </p:grpSpPr>
        <p:sp>
          <p:nvSpPr>
            <p:cNvPr id="2268" name="Google Shape;2268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" name="Google Shape;2276;p9"/>
          <p:cNvGrpSpPr/>
          <p:nvPr/>
        </p:nvGrpSpPr>
        <p:grpSpPr>
          <a:xfrm>
            <a:off x="7227471" y="3245078"/>
            <a:ext cx="870239" cy="908112"/>
            <a:chOff x="1609851" y="1570464"/>
            <a:chExt cx="1473733" cy="1539433"/>
          </a:xfrm>
        </p:grpSpPr>
        <p:sp>
          <p:nvSpPr>
            <p:cNvPr id="2277" name="Google Shape;2277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9"/>
          <p:cNvGrpSpPr/>
          <p:nvPr/>
        </p:nvGrpSpPr>
        <p:grpSpPr>
          <a:xfrm rot="-7970899">
            <a:off x="7090383" y="3912288"/>
            <a:ext cx="174088" cy="131618"/>
            <a:chOff x="1531572" y="545100"/>
            <a:chExt cx="174078" cy="131611"/>
          </a:xfrm>
        </p:grpSpPr>
        <p:sp>
          <p:nvSpPr>
            <p:cNvPr id="2358" name="Google Shape;2358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1" name="Google Shape;2361;p9"/>
          <p:cNvGrpSpPr/>
          <p:nvPr/>
        </p:nvGrpSpPr>
        <p:grpSpPr>
          <a:xfrm rot="2512972">
            <a:off x="2772425" y="1418636"/>
            <a:ext cx="305682" cy="221476"/>
            <a:chOff x="1399963" y="545100"/>
            <a:chExt cx="305686" cy="221479"/>
          </a:xfrm>
        </p:grpSpPr>
        <p:sp>
          <p:nvSpPr>
            <p:cNvPr id="2362" name="Google Shape;2362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7" name="Google Shape;2367;p9"/>
          <p:cNvGrpSpPr/>
          <p:nvPr/>
        </p:nvGrpSpPr>
        <p:grpSpPr>
          <a:xfrm>
            <a:off x="1243911" y="1303887"/>
            <a:ext cx="517747" cy="507181"/>
            <a:chOff x="5149323" y="558862"/>
            <a:chExt cx="517747" cy="507181"/>
          </a:xfrm>
        </p:grpSpPr>
        <p:grpSp>
          <p:nvGrpSpPr>
            <p:cNvPr id="2368" name="Google Shape;2368;p9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2369" name="Google Shape;2369;p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4" name="Google Shape;2374;p9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2375" name="Google Shape;2375;p9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9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9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8" name="Google Shape;2378;p9"/>
          <p:cNvGrpSpPr/>
          <p:nvPr/>
        </p:nvGrpSpPr>
        <p:grpSpPr>
          <a:xfrm>
            <a:off x="830435" y="3832562"/>
            <a:ext cx="885271" cy="924276"/>
            <a:chOff x="1609851" y="1570464"/>
            <a:chExt cx="1473733" cy="1539433"/>
          </a:xfrm>
        </p:grpSpPr>
        <p:sp>
          <p:nvSpPr>
            <p:cNvPr id="2379" name="Google Shape;2379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9" name="Google Shape;2459;p9"/>
          <p:cNvSpPr txBox="1">
            <a:spLocks noGrp="1"/>
          </p:cNvSpPr>
          <p:nvPr>
            <p:ph type="subTitle" idx="1"/>
          </p:nvPr>
        </p:nvSpPr>
        <p:spPr>
          <a:xfrm>
            <a:off x="3397363" y="3064050"/>
            <a:ext cx="2349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2460" name="Google Shape;2460;p9"/>
          <p:cNvSpPr txBox="1">
            <a:spLocks noGrp="1"/>
          </p:cNvSpPr>
          <p:nvPr>
            <p:ph type="subTitle" idx="2"/>
          </p:nvPr>
        </p:nvSpPr>
        <p:spPr>
          <a:xfrm>
            <a:off x="3397363" y="3718150"/>
            <a:ext cx="2349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1" name="Google Shape;2461;p9"/>
          <p:cNvSpPr txBox="1">
            <a:spLocks noGrp="1"/>
          </p:cNvSpPr>
          <p:nvPr>
            <p:ph type="title" hasCustomPrompt="1"/>
          </p:nvPr>
        </p:nvSpPr>
        <p:spPr>
          <a:xfrm>
            <a:off x="3985451" y="1701775"/>
            <a:ext cx="11466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31293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3" name="Google Shape;2463;p1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464" name="Google Shape;2464;p1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8" name="Google Shape;2468;p1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469" name="Google Shape;2469;p1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1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71" name="Google Shape;2471;p10"/>
          <p:cNvSpPr txBox="1">
            <a:spLocks noGrp="1"/>
          </p:cNvSpPr>
          <p:nvPr>
            <p:ph type="body" idx="1"/>
          </p:nvPr>
        </p:nvSpPr>
        <p:spPr>
          <a:xfrm>
            <a:off x="1862700" y="1996950"/>
            <a:ext cx="54186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64660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3" name="Google Shape;2473;p1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474" name="Google Shape;2474;p1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8" name="Google Shape;2478;p1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479" name="Google Shape;2479;p1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1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1" name="Google Shape;2481;p11"/>
          <p:cNvGrpSpPr/>
          <p:nvPr/>
        </p:nvGrpSpPr>
        <p:grpSpPr>
          <a:xfrm>
            <a:off x="743191" y="3330904"/>
            <a:ext cx="1086583" cy="1134870"/>
            <a:chOff x="1609851" y="1570464"/>
            <a:chExt cx="1473733" cy="1539433"/>
          </a:xfrm>
        </p:grpSpPr>
        <p:sp>
          <p:nvSpPr>
            <p:cNvPr id="2482" name="Google Shape;2482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2" name="Google Shape;2562;p11"/>
          <p:cNvGrpSpPr/>
          <p:nvPr/>
        </p:nvGrpSpPr>
        <p:grpSpPr>
          <a:xfrm>
            <a:off x="7243427" y="3397331"/>
            <a:ext cx="1086583" cy="1134562"/>
            <a:chOff x="1609851" y="1570464"/>
            <a:chExt cx="1473733" cy="1539433"/>
          </a:xfrm>
        </p:grpSpPr>
        <p:sp>
          <p:nvSpPr>
            <p:cNvPr id="2563" name="Google Shape;2563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3" name="Google Shape;2643;p11"/>
          <p:cNvGrpSpPr/>
          <p:nvPr/>
        </p:nvGrpSpPr>
        <p:grpSpPr>
          <a:xfrm>
            <a:off x="7007532" y="3096960"/>
            <a:ext cx="602167" cy="628858"/>
            <a:chOff x="1609851" y="1570464"/>
            <a:chExt cx="1473733" cy="1539433"/>
          </a:xfrm>
        </p:grpSpPr>
        <p:sp>
          <p:nvSpPr>
            <p:cNvPr id="2644" name="Google Shape;2644;p1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4" name="Google Shape;2724;p11"/>
          <p:cNvGrpSpPr/>
          <p:nvPr/>
        </p:nvGrpSpPr>
        <p:grpSpPr>
          <a:xfrm>
            <a:off x="832819" y="268610"/>
            <a:ext cx="7478355" cy="1600566"/>
            <a:chOff x="1099219" y="308435"/>
            <a:chExt cx="7478355" cy="1600566"/>
          </a:xfrm>
        </p:grpSpPr>
        <p:grpSp>
          <p:nvGrpSpPr>
            <p:cNvPr id="2725" name="Google Shape;2725;p11"/>
            <p:cNvGrpSpPr/>
            <p:nvPr/>
          </p:nvGrpSpPr>
          <p:grpSpPr>
            <a:xfrm rot="2173826">
              <a:off x="4896032" y="747672"/>
              <a:ext cx="243460" cy="572645"/>
              <a:chOff x="8049700" y="765200"/>
              <a:chExt cx="243474" cy="572678"/>
            </a:xfrm>
          </p:grpSpPr>
          <p:sp>
            <p:nvSpPr>
              <p:cNvPr id="2726" name="Google Shape;2726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1" name="Google Shape;2731;p11"/>
            <p:cNvGrpSpPr/>
            <p:nvPr/>
          </p:nvGrpSpPr>
          <p:grpSpPr>
            <a:xfrm rot="1137950">
              <a:off x="6005818" y="799240"/>
              <a:ext cx="849717" cy="546385"/>
              <a:chOff x="5149323" y="605635"/>
              <a:chExt cx="849728" cy="546392"/>
            </a:xfrm>
          </p:grpSpPr>
          <p:grpSp>
            <p:nvGrpSpPr>
              <p:cNvPr id="2732" name="Google Shape;2732;p11"/>
              <p:cNvGrpSpPr/>
              <p:nvPr/>
            </p:nvGrpSpPr>
            <p:grpSpPr>
              <a:xfrm rot="5258332">
                <a:off x="5405095" y="505060"/>
                <a:ext cx="469794" cy="699357"/>
                <a:chOff x="1460092" y="222098"/>
                <a:chExt cx="469771" cy="699323"/>
              </a:xfrm>
            </p:grpSpPr>
            <p:sp>
              <p:nvSpPr>
                <p:cNvPr id="2733" name="Google Shape;2733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" name="Google Shape;2734;p11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11"/>
                <p:cNvSpPr/>
                <p:nvPr/>
              </p:nvSpPr>
              <p:spPr>
                <a:xfrm>
                  <a:off x="1731844" y="4469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9" name="Google Shape;2739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740" name="Google Shape;2740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2" name="Google Shape;2742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43" name="Google Shape;2743;p11"/>
            <p:cNvGrpSpPr/>
            <p:nvPr/>
          </p:nvGrpSpPr>
          <p:grpSpPr>
            <a:xfrm rot="798486">
              <a:off x="1215061" y="865646"/>
              <a:ext cx="305703" cy="507128"/>
              <a:chOff x="1399963" y="396801"/>
              <a:chExt cx="305686" cy="507100"/>
            </a:xfrm>
          </p:grpSpPr>
          <p:sp>
            <p:nvSpPr>
              <p:cNvPr id="2744" name="Google Shape;2744;p11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11"/>
              <p:cNvSpPr/>
              <p:nvPr/>
            </p:nvSpPr>
            <p:spPr>
              <a:xfrm>
                <a:off x="1579520" y="39680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1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1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11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11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0" name="Google Shape;2750;p11"/>
            <p:cNvGrpSpPr/>
            <p:nvPr/>
          </p:nvGrpSpPr>
          <p:grpSpPr>
            <a:xfrm rot="7566470">
              <a:off x="3394492" y="1046387"/>
              <a:ext cx="668020" cy="581619"/>
              <a:chOff x="5149323" y="484417"/>
              <a:chExt cx="668028" cy="581626"/>
            </a:xfrm>
          </p:grpSpPr>
          <p:grpSp>
            <p:nvGrpSpPr>
              <p:cNvPr id="2751" name="Google Shape;2751;p11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2752" name="Google Shape;2752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2753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11"/>
                <p:cNvSpPr/>
                <p:nvPr/>
              </p:nvSpPr>
              <p:spPr>
                <a:xfrm>
                  <a:off x="1543865" y="8869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11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8" name="Google Shape;2758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759" name="Google Shape;2759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62" name="Google Shape;2762;p11"/>
            <p:cNvGrpSpPr/>
            <p:nvPr/>
          </p:nvGrpSpPr>
          <p:grpSpPr>
            <a:xfrm rot="2719936">
              <a:off x="5551141" y="854292"/>
              <a:ext cx="424141" cy="300405"/>
              <a:chOff x="8019598" y="765200"/>
              <a:chExt cx="424198" cy="300446"/>
            </a:xfrm>
          </p:grpSpPr>
          <p:sp>
            <p:nvSpPr>
              <p:cNvPr id="2763" name="Google Shape;2763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8" name="Google Shape;2768;p11"/>
            <p:cNvGrpSpPr/>
            <p:nvPr/>
          </p:nvGrpSpPr>
          <p:grpSpPr>
            <a:xfrm rot="10099358">
              <a:off x="1202596" y="1389039"/>
              <a:ext cx="674870" cy="358407"/>
              <a:chOff x="5149323" y="748698"/>
              <a:chExt cx="674872" cy="358408"/>
            </a:xfrm>
          </p:grpSpPr>
          <p:grpSp>
            <p:nvGrpSpPr>
              <p:cNvPr id="2769" name="Google Shape;2769;p11"/>
              <p:cNvGrpSpPr/>
              <p:nvPr/>
            </p:nvGrpSpPr>
            <p:grpSpPr>
              <a:xfrm rot="5258332">
                <a:off x="5395208" y="674568"/>
                <a:ext cx="337821" cy="506667"/>
                <a:chOff x="1596047" y="397259"/>
                <a:chExt cx="337804" cy="506642"/>
              </a:xfrm>
            </p:grpSpPr>
            <p:sp>
              <p:nvSpPr>
                <p:cNvPr id="2770" name="Google Shape;2770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2771;p11"/>
                <p:cNvSpPr/>
                <p:nvPr/>
              </p:nvSpPr>
              <p:spPr>
                <a:xfrm>
                  <a:off x="1651565" y="39725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2" name="Google Shape;2772;p11"/>
                <p:cNvSpPr/>
                <p:nvPr/>
              </p:nvSpPr>
              <p:spPr>
                <a:xfrm>
                  <a:off x="1898169" y="41002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3" name="Google Shape;2773;p11"/>
                <p:cNvSpPr/>
                <p:nvPr/>
              </p:nvSpPr>
              <p:spPr>
                <a:xfrm>
                  <a:off x="1596047" y="609672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74" name="Google Shape;2774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775" name="Google Shape;2775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6" name="Google Shape;2776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2777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78" name="Google Shape;2778;p11"/>
            <p:cNvGrpSpPr/>
            <p:nvPr/>
          </p:nvGrpSpPr>
          <p:grpSpPr>
            <a:xfrm rot="-1233966">
              <a:off x="1853634" y="1063999"/>
              <a:ext cx="668051" cy="733984"/>
              <a:chOff x="5149323" y="484417"/>
              <a:chExt cx="668028" cy="733958"/>
            </a:xfrm>
          </p:grpSpPr>
          <p:grpSp>
            <p:nvGrpSpPr>
              <p:cNvPr id="2779" name="Google Shape;2779;p11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2780" name="Google Shape;2780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1" name="Google Shape;2781;p11"/>
                <p:cNvSpPr/>
                <p:nvPr/>
              </p:nvSpPr>
              <p:spPr>
                <a:xfrm>
                  <a:off x="1404076" y="4560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2" name="Google Shape;2782;p1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3" name="Google Shape;2783;p11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4" name="Google Shape;2784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5" name="Google Shape;2785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86" name="Google Shape;2786;p11"/>
              <p:cNvGrpSpPr/>
              <p:nvPr/>
            </p:nvGrpSpPr>
            <p:grpSpPr>
              <a:xfrm rot="-8599838">
                <a:off x="5133070" y="969685"/>
                <a:ext cx="498558" cy="110784"/>
                <a:chOff x="473673" y="586816"/>
                <a:chExt cx="498555" cy="110784"/>
              </a:xfrm>
            </p:grpSpPr>
            <p:sp>
              <p:nvSpPr>
                <p:cNvPr id="2787" name="Google Shape;2787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11"/>
                <p:cNvSpPr/>
                <p:nvPr/>
              </p:nvSpPr>
              <p:spPr>
                <a:xfrm>
                  <a:off x="473673" y="66991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0" name="Google Shape;2790;p11"/>
            <p:cNvGrpSpPr/>
            <p:nvPr/>
          </p:nvGrpSpPr>
          <p:grpSpPr>
            <a:xfrm rot="-9918466">
              <a:off x="1503181" y="1050738"/>
              <a:ext cx="428667" cy="186413"/>
              <a:chOff x="8019598" y="765200"/>
              <a:chExt cx="428713" cy="186433"/>
            </a:xfrm>
          </p:grpSpPr>
          <p:sp>
            <p:nvSpPr>
              <p:cNvPr id="2791" name="Google Shape;2791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11"/>
              <p:cNvSpPr/>
              <p:nvPr/>
            </p:nvSpPr>
            <p:spPr>
              <a:xfrm>
                <a:off x="8410074" y="905205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6" name="Google Shape;2796;p11"/>
            <p:cNvGrpSpPr/>
            <p:nvPr/>
          </p:nvGrpSpPr>
          <p:grpSpPr>
            <a:xfrm rot="-5170538">
              <a:off x="1183222" y="558727"/>
              <a:ext cx="417632" cy="559029"/>
              <a:chOff x="1379634" y="344886"/>
              <a:chExt cx="417621" cy="559014"/>
            </a:xfrm>
          </p:grpSpPr>
          <p:sp>
            <p:nvSpPr>
              <p:cNvPr id="2797" name="Google Shape;2797;p11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11"/>
              <p:cNvSpPr/>
              <p:nvPr/>
            </p:nvSpPr>
            <p:spPr>
              <a:xfrm>
                <a:off x="1761573" y="45890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11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11"/>
              <p:cNvSpPr/>
              <p:nvPr/>
            </p:nvSpPr>
            <p:spPr>
              <a:xfrm>
                <a:off x="1379634" y="3448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11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11"/>
              <p:cNvSpPr/>
              <p:nvPr/>
            </p:nvSpPr>
            <p:spPr>
              <a:xfrm>
                <a:off x="1450462" y="57805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3" name="Google Shape;2803;p11"/>
            <p:cNvGrpSpPr/>
            <p:nvPr/>
          </p:nvGrpSpPr>
          <p:grpSpPr>
            <a:xfrm rot="8778691">
              <a:off x="1842362" y="474041"/>
              <a:ext cx="530028" cy="728378"/>
              <a:chOff x="5147988" y="421550"/>
              <a:chExt cx="530006" cy="728348"/>
            </a:xfrm>
          </p:grpSpPr>
          <p:grpSp>
            <p:nvGrpSpPr>
              <p:cNvPr id="2804" name="Google Shape;2804;p11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2805" name="Google Shape;2805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6" name="Google Shape;2806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11" name="Google Shape;2811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12" name="Google Shape;2812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4" name="Google Shape;2814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5" name="Google Shape;2815;p11"/>
            <p:cNvGrpSpPr/>
            <p:nvPr/>
          </p:nvGrpSpPr>
          <p:grpSpPr>
            <a:xfrm rot="-2554597">
              <a:off x="2375087" y="493423"/>
              <a:ext cx="561531" cy="689045"/>
              <a:chOff x="5276588" y="591747"/>
              <a:chExt cx="561511" cy="689020"/>
            </a:xfrm>
          </p:grpSpPr>
          <p:grpSp>
            <p:nvGrpSpPr>
              <p:cNvPr id="2816" name="Google Shape;2816;p11"/>
              <p:cNvGrpSpPr/>
              <p:nvPr/>
            </p:nvGrpSpPr>
            <p:grpSpPr>
              <a:xfrm rot="5258332">
                <a:off x="5359029" y="528316"/>
                <a:ext cx="396629" cy="545634"/>
                <a:chOff x="1439710" y="379322"/>
                <a:chExt cx="396609" cy="545607"/>
              </a:xfrm>
            </p:grpSpPr>
            <p:sp>
              <p:nvSpPr>
                <p:cNvPr id="2817" name="Google Shape;2817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11"/>
                <p:cNvSpPr/>
                <p:nvPr/>
              </p:nvSpPr>
              <p:spPr>
                <a:xfrm>
                  <a:off x="1789707" y="577089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11"/>
                <p:cNvSpPr/>
                <p:nvPr/>
              </p:nvSpPr>
              <p:spPr>
                <a:xfrm>
                  <a:off x="1646194" y="72166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11"/>
                <p:cNvSpPr/>
                <p:nvPr/>
              </p:nvSpPr>
              <p:spPr>
                <a:xfrm>
                  <a:off x="1439710" y="71916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11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23" name="Google Shape;2823;p11"/>
              <p:cNvGrpSpPr/>
              <p:nvPr/>
            </p:nvGrpSpPr>
            <p:grpSpPr>
              <a:xfrm rot="-8599838">
                <a:off x="5317614" y="992878"/>
                <a:ext cx="332013" cy="209479"/>
                <a:chOff x="432395" y="539764"/>
                <a:chExt cx="332011" cy="209478"/>
              </a:xfrm>
            </p:grpSpPr>
            <p:sp>
              <p:nvSpPr>
                <p:cNvPr id="2824" name="Google Shape;2824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2825;p11"/>
                <p:cNvSpPr/>
                <p:nvPr/>
              </p:nvSpPr>
              <p:spPr>
                <a:xfrm>
                  <a:off x="432395" y="721558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6" name="Google Shape;2826;p11"/>
                <p:cNvSpPr/>
                <p:nvPr/>
              </p:nvSpPr>
              <p:spPr>
                <a:xfrm>
                  <a:off x="481415" y="539764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7" name="Google Shape;2827;p11"/>
            <p:cNvGrpSpPr/>
            <p:nvPr/>
          </p:nvGrpSpPr>
          <p:grpSpPr>
            <a:xfrm rot="-2921342">
              <a:off x="3900593" y="455136"/>
              <a:ext cx="700031" cy="971856"/>
              <a:chOff x="5147988" y="414944"/>
              <a:chExt cx="699973" cy="971775"/>
            </a:xfrm>
          </p:grpSpPr>
          <p:grpSp>
            <p:nvGrpSpPr>
              <p:cNvPr id="2828" name="Google Shape;2828;p11"/>
              <p:cNvGrpSpPr/>
              <p:nvPr/>
            </p:nvGrpSpPr>
            <p:grpSpPr>
              <a:xfrm rot="5258332">
                <a:off x="5025314" y="570037"/>
                <a:ext cx="945322" cy="661590"/>
                <a:chOff x="1262541" y="384770"/>
                <a:chExt cx="945275" cy="661557"/>
              </a:xfrm>
            </p:grpSpPr>
            <p:sp>
              <p:nvSpPr>
                <p:cNvPr id="2829" name="Google Shape;2829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0" name="Google Shape;2830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2831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2" name="Google Shape;2832;p11"/>
                <p:cNvSpPr/>
                <p:nvPr/>
              </p:nvSpPr>
              <p:spPr>
                <a:xfrm>
                  <a:off x="2172134" y="38477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3" name="Google Shape;2833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4" name="Google Shape;2834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35" name="Google Shape;2835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36" name="Google Shape;2836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7" name="Google Shape;2837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8" name="Google Shape;2838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39" name="Google Shape;2839;p11"/>
            <p:cNvGrpSpPr/>
            <p:nvPr/>
          </p:nvGrpSpPr>
          <p:grpSpPr>
            <a:xfrm rot="7345503">
              <a:off x="3221404" y="480639"/>
              <a:ext cx="996631" cy="1071233"/>
              <a:chOff x="4980075" y="291257"/>
              <a:chExt cx="996623" cy="1071225"/>
            </a:xfrm>
          </p:grpSpPr>
          <p:grpSp>
            <p:nvGrpSpPr>
              <p:cNvPr id="2840" name="Google Shape;2840;p11"/>
              <p:cNvGrpSpPr/>
              <p:nvPr/>
            </p:nvGrpSpPr>
            <p:grpSpPr>
              <a:xfrm rot="5258332">
                <a:off x="4976296" y="334583"/>
                <a:ext cx="1004180" cy="956065"/>
                <a:chOff x="1144169" y="253476"/>
                <a:chExt cx="1004131" cy="956018"/>
              </a:xfrm>
            </p:grpSpPr>
            <p:sp>
              <p:nvSpPr>
                <p:cNvPr id="2841" name="Google Shape;2841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11"/>
                <p:cNvSpPr/>
                <p:nvPr/>
              </p:nvSpPr>
              <p:spPr>
                <a:xfrm>
                  <a:off x="1822831" y="60064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11"/>
                <p:cNvSpPr/>
                <p:nvPr/>
              </p:nvSpPr>
              <p:spPr>
                <a:xfrm>
                  <a:off x="2112618" y="253476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11"/>
                <p:cNvSpPr/>
                <p:nvPr/>
              </p:nvSpPr>
              <p:spPr>
                <a:xfrm>
                  <a:off x="1543589" y="11817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11"/>
                <p:cNvSpPr/>
                <p:nvPr/>
              </p:nvSpPr>
              <p:spPr>
                <a:xfrm>
                  <a:off x="1144169" y="6805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11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47" name="Google Shape;2847;p11"/>
              <p:cNvGrpSpPr/>
              <p:nvPr/>
            </p:nvGrpSpPr>
            <p:grpSpPr>
              <a:xfrm rot="-8599838">
                <a:off x="5244336" y="1071635"/>
                <a:ext cx="277632" cy="230784"/>
                <a:chOff x="486775" y="397398"/>
                <a:chExt cx="277631" cy="230783"/>
              </a:xfrm>
            </p:grpSpPr>
            <p:sp>
              <p:nvSpPr>
                <p:cNvPr id="2848" name="Google Shape;2848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9" name="Google Shape;2849;p11"/>
                <p:cNvSpPr/>
                <p:nvPr/>
              </p:nvSpPr>
              <p:spPr>
                <a:xfrm>
                  <a:off x="486775" y="57919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0" name="Google Shape;2850;p11"/>
                <p:cNvSpPr/>
                <p:nvPr/>
              </p:nvSpPr>
              <p:spPr>
                <a:xfrm>
                  <a:off x="535795" y="397398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51" name="Google Shape;2851;p11"/>
            <p:cNvGrpSpPr/>
            <p:nvPr/>
          </p:nvGrpSpPr>
          <p:grpSpPr>
            <a:xfrm rot="5075356">
              <a:off x="4410824" y="640196"/>
              <a:ext cx="537221" cy="653378"/>
              <a:chOff x="5140803" y="496981"/>
              <a:chExt cx="537191" cy="653341"/>
            </a:xfrm>
          </p:grpSpPr>
          <p:grpSp>
            <p:nvGrpSpPr>
              <p:cNvPr id="2852" name="Google Shape;2852;p11"/>
              <p:cNvGrpSpPr/>
              <p:nvPr/>
            </p:nvGrpSpPr>
            <p:grpSpPr>
              <a:xfrm rot="5258332">
                <a:off x="5092997" y="567874"/>
                <a:ext cx="632803" cy="511555"/>
                <a:chOff x="1338033" y="545100"/>
                <a:chExt cx="632772" cy="511530"/>
              </a:xfrm>
            </p:grpSpPr>
            <p:sp>
              <p:nvSpPr>
                <p:cNvPr id="2853" name="Google Shape;2853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4" name="Google Shape;2854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5" name="Google Shape;2855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6" name="Google Shape;2856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7" name="Google Shape;2857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8" name="Google Shape;2858;p11"/>
                <p:cNvSpPr/>
                <p:nvPr/>
              </p:nvSpPr>
              <p:spPr>
                <a:xfrm>
                  <a:off x="1338033" y="102891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59" name="Google Shape;2859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60" name="Google Shape;2860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1" name="Google Shape;2861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2" name="Google Shape;2862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63" name="Google Shape;2863;p11"/>
            <p:cNvGrpSpPr/>
            <p:nvPr/>
          </p:nvGrpSpPr>
          <p:grpSpPr>
            <a:xfrm rot="5075356">
              <a:off x="4427065" y="865092"/>
              <a:ext cx="537873" cy="918460"/>
              <a:chOff x="5140152" y="231489"/>
              <a:chExt cx="537843" cy="918409"/>
            </a:xfrm>
          </p:grpSpPr>
          <p:grpSp>
            <p:nvGrpSpPr>
              <p:cNvPr id="2864" name="Google Shape;2864;p11"/>
              <p:cNvGrpSpPr/>
              <p:nvPr/>
            </p:nvGrpSpPr>
            <p:grpSpPr>
              <a:xfrm rot="5258332">
                <a:off x="4959812" y="440068"/>
                <a:ext cx="898521" cy="501251"/>
                <a:chOff x="1072328" y="545100"/>
                <a:chExt cx="898477" cy="501227"/>
              </a:xfrm>
            </p:grpSpPr>
            <p:sp>
              <p:nvSpPr>
                <p:cNvPr id="2865" name="Google Shape;2865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6" name="Google Shape;2866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7" name="Google Shape;2867;p11"/>
                <p:cNvSpPr/>
                <p:nvPr/>
              </p:nvSpPr>
              <p:spPr>
                <a:xfrm>
                  <a:off x="1072328" y="9177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8" name="Google Shape;2868;p11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9" name="Google Shape;2869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0" name="Google Shape;2870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71" name="Google Shape;2871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72" name="Google Shape;2872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3" name="Google Shape;2873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4" name="Google Shape;2874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75" name="Google Shape;2875;p11"/>
            <p:cNvGrpSpPr/>
            <p:nvPr/>
          </p:nvGrpSpPr>
          <p:grpSpPr>
            <a:xfrm rot="-5775780">
              <a:off x="2800473" y="754179"/>
              <a:ext cx="551447" cy="736044"/>
              <a:chOff x="5126865" y="421550"/>
              <a:chExt cx="551409" cy="735994"/>
            </a:xfrm>
          </p:grpSpPr>
          <p:grpSp>
            <p:nvGrpSpPr>
              <p:cNvPr id="2876" name="Google Shape;2876;p11"/>
              <p:cNvGrpSpPr/>
              <p:nvPr/>
            </p:nvGrpSpPr>
            <p:grpSpPr>
              <a:xfrm rot="5258332">
                <a:off x="5045030" y="528350"/>
                <a:ext cx="715079" cy="522393"/>
                <a:chOff x="1262541" y="545100"/>
                <a:chExt cx="715044" cy="522367"/>
              </a:xfrm>
            </p:grpSpPr>
            <p:sp>
              <p:nvSpPr>
                <p:cNvPr id="2877" name="Google Shape;2877;p11"/>
                <p:cNvSpPr/>
                <p:nvPr/>
              </p:nvSpPr>
              <p:spPr>
                <a:xfrm>
                  <a:off x="1490587" y="710705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8" name="Google Shape;2878;p11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9" name="Google Shape;2879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0" name="Google Shape;2880;p11"/>
                <p:cNvSpPr/>
                <p:nvPr/>
              </p:nvSpPr>
              <p:spPr>
                <a:xfrm>
                  <a:off x="1941903" y="103975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1" name="Google Shape;2881;p11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2" name="Google Shape;2882;p11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83" name="Google Shape;2883;p11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2884" name="Google Shape;2884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5" name="Google Shape;2885;p11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6" name="Google Shape;2886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87" name="Google Shape;2887;p11"/>
            <p:cNvSpPr/>
            <p:nvPr/>
          </p:nvSpPr>
          <p:spPr>
            <a:xfrm rot="2173937">
              <a:off x="5224096" y="1057724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1"/>
            <p:cNvSpPr/>
            <p:nvPr/>
          </p:nvSpPr>
          <p:spPr>
            <a:xfrm rot="2173937">
              <a:off x="5290171" y="1170299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9" name="Google Shape;2889;p11"/>
            <p:cNvGrpSpPr/>
            <p:nvPr/>
          </p:nvGrpSpPr>
          <p:grpSpPr>
            <a:xfrm rot="-6424875">
              <a:off x="5404043" y="1071317"/>
              <a:ext cx="243451" cy="227375"/>
              <a:chOff x="8049700" y="765200"/>
              <a:chExt cx="243474" cy="227396"/>
            </a:xfrm>
          </p:grpSpPr>
          <p:sp>
            <p:nvSpPr>
              <p:cNvPr id="2890" name="Google Shape;2890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4" name="Google Shape;2894;p11"/>
            <p:cNvSpPr/>
            <p:nvPr/>
          </p:nvSpPr>
          <p:spPr>
            <a:xfrm rot="-6424771">
              <a:off x="5399454" y="714685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1"/>
            <p:cNvSpPr/>
            <p:nvPr/>
          </p:nvSpPr>
          <p:spPr>
            <a:xfrm rot="-6424771">
              <a:off x="5413724" y="584934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11"/>
            <p:cNvGrpSpPr/>
            <p:nvPr/>
          </p:nvGrpSpPr>
          <p:grpSpPr>
            <a:xfrm rot="-5533768" flipH="1">
              <a:off x="7186878" y="502065"/>
              <a:ext cx="243464" cy="572653"/>
              <a:chOff x="8049700" y="765200"/>
              <a:chExt cx="243474" cy="572678"/>
            </a:xfrm>
          </p:grpSpPr>
          <p:sp>
            <p:nvSpPr>
              <p:cNvPr id="2897" name="Google Shape;2897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2" name="Google Shape;2902;p11"/>
            <p:cNvGrpSpPr/>
            <p:nvPr/>
          </p:nvGrpSpPr>
          <p:grpSpPr>
            <a:xfrm rot="-1137950" flipH="1">
              <a:off x="6250171" y="967904"/>
              <a:ext cx="849717" cy="599127"/>
              <a:chOff x="5149323" y="552893"/>
              <a:chExt cx="849728" cy="599135"/>
            </a:xfrm>
          </p:grpSpPr>
          <p:grpSp>
            <p:nvGrpSpPr>
              <p:cNvPr id="2903" name="Google Shape;2903;p11"/>
              <p:cNvGrpSpPr/>
              <p:nvPr/>
            </p:nvGrpSpPr>
            <p:grpSpPr>
              <a:xfrm rot="5258332">
                <a:off x="5377614" y="478689"/>
                <a:ext cx="522582" cy="699357"/>
                <a:chOff x="1407307" y="222098"/>
                <a:chExt cx="522556" cy="699323"/>
              </a:xfrm>
            </p:grpSpPr>
            <p:sp>
              <p:nvSpPr>
                <p:cNvPr id="2904" name="Google Shape;2904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11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7" name="Google Shape;2907;p11"/>
                <p:cNvSpPr/>
                <p:nvPr/>
              </p:nvSpPr>
              <p:spPr>
                <a:xfrm>
                  <a:off x="1761315" y="27916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8" name="Google Shape;2908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9" name="Google Shape;2909;p11"/>
                <p:cNvSpPr/>
                <p:nvPr/>
              </p:nvSpPr>
              <p:spPr>
                <a:xfrm>
                  <a:off x="1407307" y="76556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10" name="Google Shape;2910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911" name="Google Shape;2911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2" name="Google Shape;2912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3" name="Google Shape;2913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14" name="Google Shape;2914;p11"/>
            <p:cNvGrpSpPr/>
            <p:nvPr/>
          </p:nvGrpSpPr>
          <p:grpSpPr>
            <a:xfrm rot="-2719936" flipH="1">
              <a:off x="7138995" y="1074267"/>
              <a:ext cx="424141" cy="300405"/>
              <a:chOff x="8019598" y="765200"/>
              <a:chExt cx="424198" cy="300446"/>
            </a:xfrm>
          </p:grpSpPr>
          <p:sp>
            <p:nvSpPr>
              <p:cNvPr id="2915" name="Google Shape;2915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20" name="Google Shape;2920;p11"/>
            <p:cNvSpPr/>
            <p:nvPr/>
          </p:nvSpPr>
          <p:spPr>
            <a:xfrm rot="-2173937" flipH="1">
              <a:off x="7434122" y="1277699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1" name="Google Shape;2921;p11"/>
            <p:cNvGrpSpPr/>
            <p:nvPr/>
          </p:nvGrpSpPr>
          <p:grpSpPr>
            <a:xfrm rot="6424875" flipH="1">
              <a:off x="6900777" y="1416712"/>
              <a:ext cx="243451" cy="385332"/>
              <a:chOff x="8049700" y="607228"/>
              <a:chExt cx="243474" cy="385368"/>
            </a:xfrm>
          </p:grpSpPr>
          <p:sp>
            <p:nvSpPr>
              <p:cNvPr id="2922" name="Google Shape;2922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11"/>
              <p:cNvSpPr/>
              <p:nvPr/>
            </p:nvSpPr>
            <p:spPr>
              <a:xfrm>
                <a:off x="8253202" y="607228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6" name="Google Shape;2926;p11"/>
            <p:cNvGrpSpPr/>
            <p:nvPr/>
          </p:nvGrpSpPr>
          <p:grpSpPr>
            <a:xfrm rot="1222540">
              <a:off x="2021264" y="979548"/>
              <a:ext cx="1050133" cy="770752"/>
              <a:chOff x="4912067" y="484417"/>
              <a:chExt cx="1050055" cy="770694"/>
            </a:xfrm>
          </p:grpSpPr>
          <p:grpSp>
            <p:nvGrpSpPr>
              <p:cNvPr id="2927" name="Google Shape;2927;p11"/>
              <p:cNvGrpSpPr/>
              <p:nvPr/>
            </p:nvGrpSpPr>
            <p:grpSpPr>
              <a:xfrm rot="5258332">
                <a:off x="5064613" y="362088"/>
                <a:ext cx="608528" cy="889306"/>
                <a:chOff x="1331605" y="396023"/>
                <a:chExt cx="608498" cy="889262"/>
              </a:xfrm>
            </p:grpSpPr>
            <p:sp>
              <p:nvSpPr>
                <p:cNvPr id="2928" name="Google Shape;2928;p11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9" name="Google Shape;2929;p11"/>
                <p:cNvSpPr/>
                <p:nvPr/>
              </p:nvSpPr>
              <p:spPr>
                <a:xfrm>
                  <a:off x="1904421" y="45085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0" name="Google Shape;2930;p1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11"/>
                <p:cNvSpPr/>
                <p:nvPr/>
              </p:nvSpPr>
              <p:spPr>
                <a:xfrm>
                  <a:off x="1481086" y="125757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2" name="Google Shape;2932;p11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3" name="Google Shape;2933;p11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4" name="Google Shape;2934;p11"/>
              <p:cNvGrpSpPr/>
              <p:nvPr/>
            </p:nvGrpSpPr>
            <p:grpSpPr>
              <a:xfrm rot="-8599838">
                <a:off x="5457853" y="630402"/>
                <a:ext cx="370587" cy="570506"/>
                <a:chOff x="393821" y="600470"/>
                <a:chExt cx="370585" cy="570502"/>
              </a:xfrm>
            </p:grpSpPr>
            <p:sp>
              <p:nvSpPr>
                <p:cNvPr id="2935" name="Google Shape;2935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6" name="Google Shape;2936;p11"/>
                <p:cNvSpPr/>
                <p:nvPr/>
              </p:nvSpPr>
              <p:spPr>
                <a:xfrm>
                  <a:off x="543761" y="62858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7" name="Google Shape;2937;p11"/>
                <p:cNvSpPr/>
                <p:nvPr/>
              </p:nvSpPr>
              <p:spPr>
                <a:xfrm>
                  <a:off x="393821" y="1143261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8" name="Google Shape;2938;p11"/>
            <p:cNvGrpSpPr/>
            <p:nvPr/>
          </p:nvGrpSpPr>
          <p:grpSpPr>
            <a:xfrm rot="-6424875">
              <a:off x="5063606" y="1316817"/>
              <a:ext cx="243451" cy="227375"/>
              <a:chOff x="8049700" y="765200"/>
              <a:chExt cx="243474" cy="227396"/>
            </a:xfrm>
          </p:grpSpPr>
          <p:sp>
            <p:nvSpPr>
              <p:cNvPr id="2939" name="Google Shape;293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3" name="Google Shape;2943;p11"/>
            <p:cNvGrpSpPr/>
            <p:nvPr/>
          </p:nvGrpSpPr>
          <p:grpSpPr>
            <a:xfrm rot="-6424875">
              <a:off x="4702268" y="1359817"/>
              <a:ext cx="243451" cy="227375"/>
              <a:chOff x="8049700" y="765200"/>
              <a:chExt cx="243474" cy="227396"/>
            </a:xfrm>
          </p:grpSpPr>
          <p:sp>
            <p:nvSpPr>
              <p:cNvPr id="2944" name="Google Shape;2944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8" name="Google Shape;2948;p11"/>
            <p:cNvGrpSpPr/>
            <p:nvPr/>
          </p:nvGrpSpPr>
          <p:grpSpPr>
            <a:xfrm rot="1224630" flipH="1">
              <a:off x="5673423" y="1186991"/>
              <a:ext cx="424145" cy="300408"/>
              <a:chOff x="8019598" y="765200"/>
              <a:chExt cx="424198" cy="300446"/>
            </a:xfrm>
          </p:grpSpPr>
          <p:sp>
            <p:nvSpPr>
              <p:cNvPr id="2949" name="Google Shape;294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11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4" name="Google Shape;2954;p11"/>
            <p:cNvGrpSpPr/>
            <p:nvPr/>
          </p:nvGrpSpPr>
          <p:grpSpPr>
            <a:xfrm rot="-5533768" flipH="1">
              <a:off x="7865078" y="502078"/>
              <a:ext cx="243464" cy="572653"/>
              <a:chOff x="8049700" y="765200"/>
              <a:chExt cx="243474" cy="572678"/>
            </a:xfrm>
          </p:grpSpPr>
          <p:sp>
            <p:nvSpPr>
              <p:cNvPr id="2955" name="Google Shape;2955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11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11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0" name="Google Shape;2960;p11"/>
            <p:cNvGrpSpPr/>
            <p:nvPr/>
          </p:nvGrpSpPr>
          <p:grpSpPr>
            <a:xfrm rot="-1137950" flipH="1">
              <a:off x="7416133" y="991983"/>
              <a:ext cx="650278" cy="590903"/>
              <a:chOff x="5149323" y="561116"/>
              <a:chExt cx="650287" cy="590911"/>
            </a:xfrm>
          </p:grpSpPr>
          <p:grpSp>
            <p:nvGrpSpPr>
              <p:cNvPr id="2961" name="Google Shape;2961;p11"/>
              <p:cNvGrpSpPr/>
              <p:nvPr/>
            </p:nvGrpSpPr>
            <p:grpSpPr>
              <a:xfrm rot="5258332">
                <a:off x="5277893" y="582606"/>
                <a:ext cx="522582" cy="499746"/>
                <a:chOff x="1407307" y="421699"/>
                <a:chExt cx="522556" cy="499722"/>
              </a:xfrm>
            </p:grpSpPr>
            <p:sp>
              <p:nvSpPr>
                <p:cNvPr id="2962" name="Google Shape;2962;p1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11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11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11"/>
                <p:cNvSpPr/>
                <p:nvPr/>
              </p:nvSpPr>
              <p:spPr>
                <a:xfrm>
                  <a:off x="1407307" y="765569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66" name="Google Shape;2966;p11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2967" name="Google Shape;2967;p11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11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11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70" name="Google Shape;2970;p11"/>
            <p:cNvGrpSpPr/>
            <p:nvPr/>
          </p:nvGrpSpPr>
          <p:grpSpPr>
            <a:xfrm rot="-2719936" flipH="1">
              <a:off x="8018098" y="903660"/>
              <a:ext cx="424141" cy="557711"/>
              <a:chOff x="8019598" y="507860"/>
              <a:chExt cx="424198" cy="557786"/>
            </a:xfrm>
          </p:grpSpPr>
          <p:sp>
            <p:nvSpPr>
              <p:cNvPr id="2971" name="Google Shape;2971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11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11"/>
              <p:cNvSpPr/>
              <p:nvPr/>
            </p:nvSpPr>
            <p:spPr>
              <a:xfrm>
                <a:off x="8150415" y="50786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11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6" name="Google Shape;2976;p11"/>
            <p:cNvSpPr/>
            <p:nvPr/>
          </p:nvSpPr>
          <p:spPr>
            <a:xfrm rot="-2173937" flipH="1">
              <a:off x="8453122" y="158468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1"/>
            <p:cNvSpPr/>
            <p:nvPr/>
          </p:nvSpPr>
          <p:spPr>
            <a:xfrm rot="-2173937" flipH="1">
              <a:off x="8404722" y="132618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8" name="Google Shape;2978;p11"/>
            <p:cNvGrpSpPr/>
            <p:nvPr/>
          </p:nvGrpSpPr>
          <p:grpSpPr>
            <a:xfrm rot="6424875" flipH="1">
              <a:off x="7871377" y="1465199"/>
              <a:ext cx="243451" cy="385332"/>
              <a:chOff x="8049700" y="607228"/>
              <a:chExt cx="243474" cy="385368"/>
            </a:xfrm>
          </p:grpSpPr>
          <p:sp>
            <p:nvSpPr>
              <p:cNvPr id="2979" name="Google Shape;2979;p11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11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11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11"/>
              <p:cNvSpPr/>
              <p:nvPr/>
            </p:nvSpPr>
            <p:spPr>
              <a:xfrm>
                <a:off x="8253202" y="607228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83" name="Google Shape;2983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5050"/>
            <a:ext cx="7717500" cy="14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84" name="Google Shape;2984;p11"/>
          <p:cNvSpPr txBox="1">
            <a:spLocks noGrp="1"/>
          </p:cNvSpPr>
          <p:nvPr>
            <p:ph type="subTitle" idx="1"/>
          </p:nvPr>
        </p:nvSpPr>
        <p:spPr>
          <a:xfrm>
            <a:off x="2720895" y="3113533"/>
            <a:ext cx="3703200" cy="3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24440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92235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7" name="Google Shape;2987;p13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988" name="Google Shape;2988;p1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2" name="Google Shape;2992;p1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993" name="Google Shape;2993;p1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1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5" name="Google Shape;2995;p13"/>
          <p:cNvGrpSpPr/>
          <p:nvPr/>
        </p:nvGrpSpPr>
        <p:grpSpPr>
          <a:xfrm>
            <a:off x="1331494" y="1923904"/>
            <a:ext cx="6481155" cy="2680197"/>
            <a:chOff x="1261419" y="1923904"/>
            <a:chExt cx="6481155" cy="2680197"/>
          </a:xfrm>
        </p:grpSpPr>
        <p:grpSp>
          <p:nvGrpSpPr>
            <p:cNvPr id="2996" name="Google Shape;2996;p13"/>
            <p:cNvGrpSpPr/>
            <p:nvPr/>
          </p:nvGrpSpPr>
          <p:grpSpPr>
            <a:xfrm>
              <a:off x="1273691" y="1923904"/>
              <a:ext cx="1086583" cy="1134870"/>
              <a:chOff x="1609851" y="1570464"/>
              <a:chExt cx="1473733" cy="1539433"/>
            </a:xfrm>
          </p:grpSpPr>
          <p:sp>
            <p:nvSpPr>
              <p:cNvPr id="2997" name="Google Shape;2997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7" name="Google Shape;3077;p13"/>
            <p:cNvGrpSpPr/>
            <p:nvPr/>
          </p:nvGrpSpPr>
          <p:grpSpPr>
            <a:xfrm rot="2173826">
              <a:off x="5589182" y="2888710"/>
              <a:ext cx="243460" cy="572645"/>
              <a:chOff x="8049700" y="765200"/>
              <a:chExt cx="243474" cy="572678"/>
            </a:xfrm>
          </p:grpSpPr>
          <p:sp>
            <p:nvSpPr>
              <p:cNvPr id="3078" name="Google Shape;3078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13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13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13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3" name="Google Shape;3083;p13"/>
            <p:cNvGrpSpPr/>
            <p:nvPr/>
          </p:nvGrpSpPr>
          <p:grpSpPr>
            <a:xfrm rot="-2700000">
              <a:off x="6824115" y="3396705"/>
              <a:ext cx="849720" cy="546387"/>
              <a:chOff x="5149323" y="605635"/>
              <a:chExt cx="849728" cy="546392"/>
            </a:xfrm>
          </p:grpSpPr>
          <p:grpSp>
            <p:nvGrpSpPr>
              <p:cNvPr id="3084" name="Google Shape;3084;p13"/>
              <p:cNvGrpSpPr/>
              <p:nvPr/>
            </p:nvGrpSpPr>
            <p:grpSpPr>
              <a:xfrm rot="5258332">
                <a:off x="5405095" y="505060"/>
                <a:ext cx="469794" cy="699357"/>
                <a:chOff x="1460092" y="222098"/>
                <a:chExt cx="469771" cy="699323"/>
              </a:xfrm>
            </p:grpSpPr>
            <p:sp>
              <p:nvSpPr>
                <p:cNvPr id="3085" name="Google Shape;3085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6" name="Google Shape;3086;p13"/>
                <p:cNvSpPr/>
                <p:nvPr/>
              </p:nvSpPr>
              <p:spPr>
                <a:xfrm>
                  <a:off x="1627917" y="22209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7" name="Google Shape;3087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8" name="Google Shape;3088;p13"/>
                <p:cNvSpPr/>
                <p:nvPr/>
              </p:nvSpPr>
              <p:spPr>
                <a:xfrm>
                  <a:off x="1731844" y="4469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9" name="Google Shape;3089;p13"/>
                <p:cNvSpPr/>
                <p:nvPr/>
              </p:nvSpPr>
              <p:spPr>
                <a:xfrm>
                  <a:off x="1894181" y="4216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0" name="Google Shape;3090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91" name="Google Shape;3091;p13"/>
              <p:cNvGrpSpPr/>
              <p:nvPr/>
            </p:nvGrpSpPr>
            <p:grpSpPr>
              <a:xfrm rot="-8599838">
                <a:off x="5162257" y="881610"/>
                <a:ext cx="387459" cy="171715"/>
                <a:chOff x="584771" y="586816"/>
                <a:chExt cx="387456" cy="171714"/>
              </a:xfrm>
            </p:grpSpPr>
            <p:sp>
              <p:nvSpPr>
                <p:cNvPr id="3092" name="Google Shape;3092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3" name="Google Shape;3093;p13"/>
                <p:cNvSpPr/>
                <p:nvPr/>
              </p:nvSpPr>
              <p:spPr>
                <a:xfrm>
                  <a:off x="584771" y="730845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4" name="Google Shape;3094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95" name="Google Shape;3095;p13"/>
            <p:cNvGrpSpPr/>
            <p:nvPr/>
          </p:nvGrpSpPr>
          <p:grpSpPr>
            <a:xfrm>
              <a:off x="6171202" y="2396581"/>
              <a:ext cx="1086583" cy="1134562"/>
              <a:chOff x="1609851" y="1570464"/>
              <a:chExt cx="1473733" cy="1539433"/>
            </a:xfrm>
          </p:grpSpPr>
          <p:sp>
            <p:nvSpPr>
              <p:cNvPr id="3096" name="Google Shape;3096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4" name="Google Shape;3134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5" name="Google Shape;3135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6" name="Google Shape;3176;p13"/>
            <p:cNvGrpSpPr/>
            <p:nvPr/>
          </p:nvGrpSpPr>
          <p:grpSpPr>
            <a:xfrm rot="798486">
              <a:off x="1377261" y="3208421"/>
              <a:ext cx="305703" cy="507128"/>
              <a:chOff x="1399963" y="396801"/>
              <a:chExt cx="305686" cy="507100"/>
            </a:xfrm>
          </p:grpSpPr>
          <p:sp>
            <p:nvSpPr>
              <p:cNvPr id="3177" name="Google Shape;3177;p1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13"/>
              <p:cNvSpPr/>
              <p:nvPr/>
            </p:nvSpPr>
            <p:spPr>
              <a:xfrm>
                <a:off x="1579520" y="39680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1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1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1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1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3" name="Google Shape;3183;p13"/>
            <p:cNvGrpSpPr/>
            <p:nvPr/>
          </p:nvGrpSpPr>
          <p:grpSpPr>
            <a:xfrm>
              <a:off x="1903932" y="2832910"/>
              <a:ext cx="602167" cy="628858"/>
              <a:chOff x="1609851" y="1570464"/>
              <a:chExt cx="1473733" cy="1539433"/>
            </a:xfrm>
          </p:grpSpPr>
          <p:sp>
            <p:nvSpPr>
              <p:cNvPr id="3184" name="Google Shape;3184;p1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1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1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1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1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1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1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1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1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1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1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1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1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1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1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1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1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1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1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1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1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1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1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1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1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1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1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1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1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1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1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1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1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1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1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1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1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1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1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1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1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1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1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1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1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1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1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1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1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1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1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1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1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1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1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1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1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1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1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1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1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1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1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1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1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1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1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1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1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1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1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1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1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1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1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1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1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1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1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1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4" name="Google Shape;3264;p13"/>
            <p:cNvGrpSpPr/>
            <p:nvPr/>
          </p:nvGrpSpPr>
          <p:grpSpPr>
            <a:xfrm>
              <a:off x="1973680" y="2955195"/>
              <a:ext cx="4793398" cy="1648905"/>
              <a:chOff x="713225" y="2733325"/>
              <a:chExt cx="5438392" cy="1870780"/>
            </a:xfrm>
          </p:grpSpPr>
          <p:sp>
            <p:nvSpPr>
              <p:cNvPr id="3265" name="Google Shape;3265;p13"/>
              <p:cNvSpPr/>
              <p:nvPr/>
            </p:nvSpPr>
            <p:spPr>
              <a:xfrm>
                <a:off x="713225" y="4593209"/>
                <a:ext cx="5438392" cy="10867"/>
              </a:xfrm>
              <a:custGeom>
                <a:avLst/>
                <a:gdLst/>
                <a:ahLst/>
                <a:cxnLst/>
                <a:rect l="l" t="t" r="r" b="b"/>
                <a:pathLst>
                  <a:path w="244230" h="488" extrusionOk="0">
                    <a:moveTo>
                      <a:pt x="243926" y="487"/>
                    </a:moveTo>
                    <a:lnTo>
                      <a:pt x="334" y="487"/>
                    </a:lnTo>
                    <a:cubicBezTo>
                      <a:pt x="0" y="487"/>
                      <a:pt x="0" y="1"/>
                      <a:pt x="334" y="1"/>
                    </a:cubicBezTo>
                    <a:lnTo>
                      <a:pt x="243926" y="1"/>
                    </a:lnTo>
                    <a:cubicBezTo>
                      <a:pt x="244230" y="1"/>
                      <a:pt x="244230" y="487"/>
                      <a:pt x="243926" y="4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13"/>
              <p:cNvSpPr/>
              <p:nvPr/>
            </p:nvSpPr>
            <p:spPr>
              <a:xfrm>
                <a:off x="3710829" y="3788473"/>
                <a:ext cx="525936" cy="672122"/>
              </a:xfrm>
              <a:custGeom>
                <a:avLst/>
                <a:gdLst/>
                <a:ahLst/>
                <a:cxnLst/>
                <a:rect l="l" t="t" r="r" b="b"/>
                <a:pathLst>
                  <a:path w="23619" h="30184" extrusionOk="0">
                    <a:moveTo>
                      <a:pt x="23375" y="30184"/>
                    </a:moveTo>
                    <a:lnTo>
                      <a:pt x="244" y="30184"/>
                    </a:lnTo>
                    <a:cubicBezTo>
                      <a:pt x="183" y="30184"/>
                      <a:pt x="92" y="30153"/>
                      <a:pt x="61" y="30093"/>
                    </a:cubicBezTo>
                    <a:cubicBezTo>
                      <a:pt x="1" y="30032"/>
                      <a:pt x="1" y="29941"/>
                      <a:pt x="31" y="29849"/>
                    </a:cubicBezTo>
                    <a:lnTo>
                      <a:pt x="11581" y="183"/>
                    </a:lnTo>
                    <a:cubicBezTo>
                      <a:pt x="11673" y="1"/>
                      <a:pt x="11946" y="1"/>
                      <a:pt x="12037" y="183"/>
                    </a:cubicBezTo>
                    <a:lnTo>
                      <a:pt x="23588" y="29849"/>
                    </a:lnTo>
                    <a:cubicBezTo>
                      <a:pt x="23618" y="29941"/>
                      <a:pt x="23618" y="30032"/>
                      <a:pt x="23557" y="30093"/>
                    </a:cubicBezTo>
                    <a:cubicBezTo>
                      <a:pt x="23527" y="30153"/>
                      <a:pt x="23436" y="30184"/>
                      <a:pt x="23375" y="30184"/>
                    </a:cubicBezTo>
                    <a:close/>
                    <a:moveTo>
                      <a:pt x="609" y="29697"/>
                    </a:moveTo>
                    <a:lnTo>
                      <a:pt x="23010" y="29697"/>
                    </a:lnTo>
                    <a:lnTo>
                      <a:pt x="11825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13"/>
              <p:cNvSpPr/>
              <p:nvPr/>
            </p:nvSpPr>
            <p:spPr>
              <a:xfrm>
                <a:off x="1434024" y="3566484"/>
                <a:ext cx="527962" cy="1037621"/>
              </a:xfrm>
              <a:custGeom>
                <a:avLst/>
                <a:gdLst/>
                <a:ahLst/>
                <a:cxnLst/>
                <a:rect l="l" t="t" r="r" b="b"/>
                <a:pathLst>
                  <a:path w="23710" h="46598" extrusionOk="0">
                    <a:moveTo>
                      <a:pt x="23436" y="46597"/>
                    </a:moveTo>
                    <a:lnTo>
                      <a:pt x="244" y="46597"/>
                    </a:lnTo>
                    <a:cubicBezTo>
                      <a:pt x="122" y="46597"/>
                      <a:pt x="1" y="46476"/>
                      <a:pt x="1" y="46354"/>
                    </a:cubicBezTo>
                    <a:lnTo>
                      <a:pt x="1" y="244"/>
                    </a:lnTo>
                    <a:cubicBezTo>
                      <a:pt x="1" y="92"/>
                      <a:pt x="122" y="1"/>
                      <a:pt x="244" y="1"/>
                    </a:cubicBezTo>
                    <a:lnTo>
                      <a:pt x="23436" y="1"/>
                    </a:lnTo>
                    <a:cubicBezTo>
                      <a:pt x="23588" y="1"/>
                      <a:pt x="23709" y="92"/>
                      <a:pt x="23709" y="244"/>
                    </a:cubicBezTo>
                    <a:lnTo>
                      <a:pt x="23709" y="46354"/>
                    </a:lnTo>
                    <a:cubicBezTo>
                      <a:pt x="23709" y="46476"/>
                      <a:pt x="23588" y="46597"/>
                      <a:pt x="23436" y="46597"/>
                    </a:cubicBezTo>
                    <a:close/>
                    <a:moveTo>
                      <a:pt x="487" y="46111"/>
                    </a:moveTo>
                    <a:lnTo>
                      <a:pt x="23192" y="46111"/>
                    </a:lnTo>
                    <a:lnTo>
                      <a:pt x="23192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13"/>
              <p:cNvSpPr/>
              <p:nvPr/>
            </p:nvSpPr>
            <p:spPr>
              <a:xfrm>
                <a:off x="1390715" y="3537381"/>
                <a:ext cx="613915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27570" h="1916" extrusionOk="0">
                    <a:moveTo>
                      <a:pt x="27326" y="1916"/>
                    </a:moveTo>
                    <a:lnTo>
                      <a:pt x="243" y="1916"/>
                    </a:lnTo>
                    <a:cubicBezTo>
                      <a:pt x="122" y="1916"/>
                      <a:pt x="0" y="1794"/>
                      <a:pt x="0" y="1673"/>
                    </a:cubicBezTo>
                    <a:lnTo>
                      <a:pt x="0" y="24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27326" y="1"/>
                    </a:lnTo>
                    <a:cubicBezTo>
                      <a:pt x="27448" y="1"/>
                      <a:pt x="27569" y="122"/>
                      <a:pt x="27569" y="244"/>
                    </a:cubicBezTo>
                    <a:lnTo>
                      <a:pt x="27569" y="1673"/>
                    </a:lnTo>
                    <a:cubicBezTo>
                      <a:pt x="27569" y="1794"/>
                      <a:pt x="27448" y="1916"/>
                      <a:pt x="27326" y="1916"/>
                    </a:cubicBezTo>
                    <a:close/>
                    <a:moveTo>
                      <a:pt x="517" y="1429"/>
                    </a:moveTo>
                    <a:lnTo>
                      <a:pt x="27113" y="1429"/>
                    </a:lnTo>
                    <a:lnTo>
                      <a:pt x="27113" y="487"/>
                    </a:lnTo>
                    <a:lnTo>
                      <a:pt x="51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13"/>
              <p:cNvSpPr/>
              <p:nvPr/>
            </p:nvSpPr>
            <p:spPr>
              <a:xfrm>
                <a:off x="1389357" y="3302533"/>
                <a:ext cx="615941" cy="245722"/>
              </a:xfrm>
              <a:custGeom>
                <a:avLst/>
                <a:gdLst/>
                <a:ahLst/>
                <a:cxnLst/>
                <a:rect l="l" t="t" r="r" b="b"/>
                <a:pathLst>
                  <a:path w="27661" h="11035" extrusionOk="0">
                    <a:moveTo>
                      <a:pt x="27387" y="11034"/>
                    </a:moveTo>
                    <a:lnTo>
                      <a:pt x="304" y="11034"/>
                    </a:lnTo>
                    <a:cubicBezTo>
                      <a:pt x="122" y="11034"/>
                      <a:pt x="0" y="10821"/>
                      <a:pt x="122" y="10669"/>
                    </a:cubicBezTo>
                    <a:lnTo>
                      <a:pt x="7843" y="92"/>
                    </a:lnTo>
                    <a:cubicBezTo>
                      <a:pt x="7903" y="31"/>
                      <a:pt x="7964" y="1"/>
                      <a:pt x="8055" y="1"/>
                    </a:cubicBezTo>
                    <a:lnTo>
                      <a:pt x="19636" y="1"/>
                    </a:lnTo>
                    <a:cubicBezTo>
                      <a:pt x="19727" y="1"/>
                      <a:pt x="19818" y="31"/>
                      <a:pt x="19849" y="92"/>
                    </a:cubicBezTo>
                    <a:lnTo>
                      <a:pt x="27600" y="10669"/>
                    </a:lnTo>
                    <a:cubicBezTo>
                      <a:pt x="27630" y="10730"/>
                      <a:pt x="27661" y="10852"/>
                      <a:pt x="27600" y="10913"/>
                    </a:cubicBezTo>
                    <a:cubicBezTo>
                      <a:pt x="27569" y="11004"/>
                      <a:pt x="27478" y="11034"/>
                      <a:pt x="27387" y="11034"/>
                    </a:cubicBezTo>
                    <a:close/>
                    <a:moveTo>
                      <a:pt x="791" y="10548"/>
                    </a:moveTo>
                    <a:lnTo>
                      <a:pt x="26901" y="10548"/>
                    </a:lnTo>
                    <a:lnTo>
                      <a:pt x="19514" y="487"/>
                    </a:lnTo>
                    <a:lnTo>
                      <a:pt x="817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13"/>
              <p:cNvSpPr/>
              <p:nvPr/>
            </p:nvSpPr>
            <p:spPr>
              <a:xfrm>
                <a:off x="1550435" y="3706587"/>
                <a:ext cx="88023" cy="157721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7083" extrusionOk="0">
                    <a:moveTo>
                      <a:pt x="3709" y="7083"/>
                    </a:moveTo>
                    <a:lnTo>
                      <a:pt x="244" y="7083"/>
                    </a:lnTo>
                    <a:cubicBezTo>
                      <a:pt x="92" y="7083"/>
                      <a:pt x="1" y="6961"/>
                      <a:pt x="1" y="6840"/>
                    </a:cubicBezTo>
                    <a:lnTo>
                      <a:pt x="1" y="27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3709" y="1"/>
                    </a:lnTo>
                    <a:cubicBezTo>
                      <a:pt x="3861" y="1"/>
                      <a:pt x="3952" y="122"/>
                      <a:pt x="3952" y="274"/>
                    </a:cubicBezTo>
                    <a:lnTo>
                      <a:pt x="3952" y="6840"/>
                    </a:lnTo>
                    <a:cubicBezTo>
                      <a:pt x="3952" y="6961"/>
                      <a:pt x="3861" y="7083"/>
                      <a:pt x="3709" y="7083"/>
                    </a:cubicBezTo>
                    <a:close/>
                    <a:moveTo>
                      <a:pt x="487" y="6566"/>
                    </a:moveTo>
                    <a:lnTo>
                      <a:pt x="3466" y="6566"/>
                    </a:lnTo>
                    <a:lnTo>
                      <a:pt x="346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13"/>
              <p:cNvSpPr/>
              <p:nvPr/>
            </p:nvSpPr>
            <p:spPr>
              <a:xfrm>
                <a:off x="1756871" y="3706587"/>
                <a:ext cx="88691" cy="157721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083" extrusionOk="0">
                    <a:moveTo>
                      <a:pt x="3739" y="7083"/>
                    </a:moveTo>
                    <a:lnTo>
                      <a:pt x="243" y="7083"/>
                    </a:lnTo>
                    <a:cubicBezTo>
                      <a:pt x="122" y="7083"/>
                      <a:pt x="0" y="6961"/>
                      <a:pt x="0" y="6840"/>
                    </a:cubicBezTo>
                    <a:lnTo>
                      <a:pt x="0" y="27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3739" y="1"/>
                    </a:lnTo>
                    <a:cubicBezTo>
                      <a:pt x="3861" y="1"/>
                      <a:pt x="3982" y="122"/>
                      <a:pt x="3982" y="274"/>
                    </a:cubicBezTo>
                    <a:lnTo>
                      <a:pt x="3982" y="6840"/>
                    </a:lnTo>
                    <a:cubicBezTo>
                      <a:pt x="3952" y="6961"/>
                      <a:pt x="3861" y="7083"/>
                      <a:pt x="3739" y="7083"/>
                    </a:cubicBezTo>
                    <a:close/>
                    <a:moveTo>
                      <a:pt x="487" y="6566"/>
                    </a:moveTo>
                    <a:lnTo>
                      <a:pt x="3496" y="6566"/>
                    </a:lnTo>
                    <a:lnTo>
                      <a:pt x="349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13"/>
              <p:cNvSpPr/>
              <p:nvPr/>
            </p:nvSpPr>
            <p:spPr>
              <a:xfrm>
                <a:off x="1555846" y="4143129"/>
                <a:ext cx="77179" cy="146231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6567" extrusionOk="0">
                    <a:moveTo>
                      <a:pt x="1" y="1"/>
                    </a:moveTo>
                    <a:lnTo>
                      <a:pt x="1" y="6566"/>
                    </a:lnTo>
                    <a:lnTo>
                      <a:pt x="3466" y="6566"/>
                    </a:lnTo>
                    <a:lnTo>
                      <a:pt x="346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13"/>
              <p:cNvSpPr/>
              <p:nvPr/>
            </p:nvSpPr>
            <p:spPr>
              <a:xfrm>
                <a:off x="1550435" y="4137718"/>
                <a:ext cx="88023" cy="157053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7053" extrusionOk="0">
                    <a:moveTo>
                      <a:pt x="3709" y="7052"/>
                    </a:moveTo>
                    <a:lnTo>
                      <a:pt x="244" y="7052"/>
                    </a:lnTo>
                    <a:cubicBezTo>
                      <a:pt x="92" y="7052"/>
                      <a:pt x="1" y="6931"/>
                      <a:pt x="1" y="6809"/>
                    </a:cubicBezTo>
                    <a:lnTo>
                      <a:pt x="1" y="24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3709" y="1"/>
                    </a:lnTo>
                    <a:cubicBezTo>
                      <a:pt x="3861" y="1"/>
                      <a:pt x="3952" y="122"/>
                      <a:pt x="3952" y="244"/>
                    </a:cubicBezTo>
                    <a:lnTo>
                      <a:pt x="3952" y="6809"/>
                    </a:lnTo>
                    <a:cubicBezTo>
                      <a:pt x="3952" y="6961"/>
                      <a:pt x="3861" y="7052"/>
                      <a:pt x="3709" y="7052"/>
                    </a:cubicBezTo>
                    <a:close/>
                    <a:moveTo>
                      <a:pt x="487" y="6566"/>
                    </a:moveTo>
                    <a:lnTo>
                      <a:pt x="3466" y="6566"/>
                    </a:lnTo>
                    <a:lnTo>
                      <a:pt x="3466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13"/>
              <p:cNvSpPr/>
              <p:nvPr/>
            </p:nvSpPr>
            <p:spPr>
              <a:xfrm>
                <a:off x="1713573" y="3196965"/>
                <a:ext cx="96129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4986" extrusionOk="0">
                    <a:moveTo>
                      <a:pt x="4073" y="4955"/>
                    </a:moveTo>
                    <a:lnTo>
                      <a:pt x="243" y="4955"/>
                    </a:lnTo>
                    <a:cubicBezTo>
                      <a:pt x="91" y="4955"/>
                      <a:pt x="0" y="4864"/>
                      <a:pt x="0" y="4712"/>
                    </a:cubicBezTo>
                    <a:lnTo>
                      <a:pt x="0" y="274"/>
                    </a:lnTo>
                    <a:cubicBezTo>
                      <a:pt x="0" y="122"/>
                      <a:pt x="91" y="0"/>
                      <a:pt x="243" y="0"/>
                    </a:cubicBezTo>
                    <a:lnTo>
                      <a:pt x="4073" y="0"/>
                    </a:lnTo>
                    <a:cubicBezTo>
                      <a:pt x="4225" y="0"/>
                      <a:pt x="4316" y="122"/>
                      <a:pt x="4316" y="274"/>
                    </a:cubicBezTo>
                    <a:lnTo>
                      <a:pt x="4316" y="4712"/>
                    </a:lnTo>
                    <a:cubicBezTo>
                      <a:pt x="4316" y="4864"/>
                      <a:pt x="4225" y="4985"/>
                      <a:pt x="4073" y="4955"/>
                    </a:cubicBezTo>
                    <a:close/>
                    <a:moveTo>
                      <a:pt x="486" y="4468"/>
                    </a:moveTo>
                    <a:lnTo>
                      <a:pt x="3830" y="4468"/>
                    </a:lnTo>
                    <a:lnTo>
                      <a:pt x="3830" y="517"/>
                    </a:lnTo>
                    <a:lnTo>
                      <a:pt x="486" y="5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13"/>
              <p:cNvSpPr/>
              <p:nvPr/>
            </p:nvSpPr>
            <p:spPr>
              <a:xfrm>
                <a:off x="1391383" y="3420302"/>
                <a:ext cx="611889" cy="125900"/>
              </a:xfrm>
              <a:custGeom>
                <a:avLst/>
                <a:gdLst/>
                <a:ahLst/>
                <a:cxnLst/>
                <a:rect l="l" t="t" r="r" b="b"/>
                <a:pathLst>
                  <a:path w="27479" h="5654" extrusionOk="0">
                    <a:moveTo>
                      <a:pt x="1703" y="3374"/>
                    </a:moveTo>
                    <a:cubicBezTo>
                      <a:pt x="2736" y="2827"/>
                      <a:pt x="3922" y="2766"/>
                      <a:pt x="5016" y="3162"/>
                    </a:cubicBezTo>
                    <a:cubicBezTo>
                      <a:pt x="6232" y="3648"/>
                      <a:pt x="7204" y="4529"/>
                      <a:pt x="8603" y="4347"/>
                    </a:cubicBezTo>
                    <a:cubicBezTo>
                      <a:pt x="9879" y="4165"/>
                      <a:pt x="11034" y="2949"/>
                      <a:pt x="12220" y="2462"/>
                    </a:cubicBezTo>
                    <a:cubicBezTo>
                      <a:pt x="13405" y="1946"/>
                      <a:pt x="14712" y="1824"/>
                      <a:pt x="15989" y="2128"/>
                    </a:cubicBezTo>
                    <a:cubicBezTo>
                      <a:pt x="17205" y="2462"/>
                      <a:pt x="18116" y="2645"/>
                      <a:pt x="19302" y="2007"/>
                    </a:cubicBezTo>
                    <a:cubicBezTo>
                      <a:pt x="20062" y="1611"/>
                      <a:pt x="20761" y="1095"/>
                      <a:pt x="21582" y="851"/>
                    </a:cubicBezTo>
                    <a:cubicBezTo>
                      <a:pt x="24378" y="0"/>
                      <a:pt x="26901" y="3253"/>
                      <a:pt x="27478" y="5654"/>
                    </a:cubicBezTo>
                    <a:cubicBezTo>
                      <a:pt x="27448" y="5411"/>
                      <a:pt x="21977" y="5563"/>
                      <a:pt x="21399" y="5563"/>
                    </a:cubicBezTo>
                    <a:cubicBezTo>
                      <a:pt x="19393" y="5532"/>
                      <a:pt x="17357" y="5502"/>
                      <a:pt x="15320" y="5502"/>
                    </a:cubicBezTo>
                    <a:cubicBezTo>
                      <a:pt x="11247" y="5472"/>
                      <a:pt x="7144" y="5502"/>
                      <a:pt x="3040" y="5532"/>
                    </a:cubicBezTo>
                    <a:cubicBezTo>
                      <a:pt x="2736" y="5532"/>
                      <a:pt x="1" y="5624"/>
                      <a:pt x="1" y="5502"/>
                    </a:cubicBezTo>
                    <a:cubicBezTo>
                      <a:pt x="31" y="4681"/>
                      <a:pt x="1034" y="3739"/>
                      <a:pt x="1703" y="33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13"/>
              <p:cNvSpPr/>
              <p:nvPr/>
            </p:nvSpPr>
            <p:spPr>
              <a:xfrm>
                <a:off x="3319623" y="2873286"/>
                <a:ext cx="536090" cy="672790"/>
              </a:xfrm>
              <a:custGeom>
                <a:avLst/>
                <a:gdLst/>
                <a:ahLst/>
                <a:cxnLst/>
                <a:rect l="l" t="t" r="r" b="b"/>
                <a:pathLst>
                  <a:path w="24075" h="30214" extrusionOk="0">
                    <a:moveTo>
                      <a:pt x="23770" y="30183"/>
                    </a:moveTo>
                    <a:lnTo>
                      <a:pt x="244" y="30183"/>
                    </a:lnTo>
                    <a:cubicBezTo>
                      <a:pt x="183" y="30183"/>
                      <a:pt x="92" y="30153"/>
                      <a:pt x="62" y="30092"/>
                    </a:cubicBezTo>
                    <a:cubicBezTo>
                      <a:pt x="1" y="30031"/>
                      <a:pt x="1" y="29940"/>
                      <a:pt x="31" y="29849"/>
                    </a:cubicBezTo>
                    <a:lnTo>
                      <a:pt x="11795" y="183"/>
                    </a:lnTo>
                    <a:cubicBezTo>
                      <a:pt x="11886" y="0"/>
                      <a:pt x="12159" y="0"/>
                      <a:pt x="12250" y="183"/>
                    </a:cubicBezTo>
                    <a:lnTo>
                      <a:pt x="24044" y="29849"/>
                    </a:lnTo>
                    <a:cubicBezTo>
                      <a:pt x="24074" y="29940"/>
                      <a:pt x="24074" y="30031"/>
                      <a:pt x="24014" y="30092"/>
                    </a:cubicBezTo>
                    <a:cubicBezTo>
                      <a:pt x="23953" y="30153"/>
                      <a:pt x="23862" y="30214"/>
                      <a:pt x="23770" y="30183"/>
                    </a:cubicBezTo>
                    <a:close/>
                    <a:moveTo>
                      <a:pt x="609" y="29697"/>
                    </a:moveTo>
                    <a:lnTo>
                      <a:pt x="23406" y="29697"/>
                    </a:lnTo>
                    <a:lnTo>
                      <a:pt x="1200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13"/>
              <p:cNvSpPr/>
              <p:nvPr/>
            </p:nvSpPr>
            <p:spPr>
              <a:xfrm>
                <a:off x="3581570" y="2733325"/>
                <a:ext cx="11512" cy="163822"/>
              </a:xfrm>
              <a:custGeom>
                <a:avLst/>
                <a:gdLst/>
                <a:ahLst/>
                <a:cxnLst/>
                <a:rect l="l" t="t" r="r" b="b"/>
                <a:pathLst>
                  <a:path w="517" h="7357" extrusionOk="0">
                    <a:moveTo>
                      <a:pt x="243" y="7357"/>
                    </a:moveTo>
                    <a:cubicBezTo>
                      <a:pt x="122" y="7357"/>
                      <a:pt x="0" y="7235"/>
                      <a:pt x="0" y="7113"/>
                    </a:cubicBezTo>
                    <a:lnTo>
                      <a:pt x="0" y="335"/>
                    </a:lnTo>
                    <a:cubicBezTo>
                      <a:pt x="0" y="1"/>
                      <a:pt x="517" y="1"/>
                      <a:pt x="517" y="335"/>
                    </a:cubicBezTo>
                    <a:lnTo>
                      <a:pt x="517" y="7113"/>
                    </a:lnTo>
                    <a:cubicBezTo>
                      <a:pt x="486" y="7235"/>
                      <a:pt x="395" y="7357"/>
                      <a:pt x="243" y="73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13"/>
              <p:cNvSpPr/>
              <p:nvPr/>
            </p:nvSpPr>
            <p:spPr>
              <a:xfrm>
                <a:off x="3323698" y="3566484"/>
                <a:ext cx="527272" cy="1037621"/>
              </a:xfrm>
              <a:custGeom>
                <a:avLst/>
                <a:gdLst/>
                <a:ahLst/>
                <a:cxnLst/>
                <a:rect l="l" t="t" r="r" b="b"/>
                <a:pathLst>
                  <a:path w="23679" h="46598" extrusionOk="0">
                    <a:moveTo>
                      <a:pt x="23435" y="46597"/>
                    </a:moveTo>
                    <a:lnTo>
                      <a:pt x="244" y="46597"/>
                    </a:lnTo>
                    <a:cubicBezTo>
                      <a:pt x="92" y="46597"/>
                      <a:pt x="0" y="46476"/>
                      <a:pt x="0" y="46354"/>
                    </a:cubicBezTo>
                    <a:lnTo>
                      <a:pt x="0" y="244"/>
                    </a:lnTo>
                    <a:cubicBezTo>
                      <a:pt x="0" y="92"/>
                      <a:pt x="92" y="1"/>
                      <a:pt x="244" y="1"/>
                    </a:cubicBezTo>
                    <a:lnTo>
                      <a:pt x="23435" y="1"/>
                    </a:lnTo>
                    <a:cubicBezTo>
                      <a:pt x="23587" y="1"/>
                      <a:pt x="23679" y="92"/>
                      <a:pt x="23679" y="244"/>
                    </a:cubicBezTo>
                    <a:lnTo>
                      <a:pt x="23679" y="46354"/>
                    </a:lnTo>
                    <a:cubicBezTo>
                      <a:pt x="23679" y="46476"/>
                      <a:pt x="23587" y="46597"/>
                      <a:pt x="23435" y="46597"/>
                    </a:cubicBezTo>
                    <a:close/>
                    <a:moveTo>
                      <a:pt x="487" y="46111"/>
                    </a:moveTo>
                    <a:lnTo>
                      <a:pt x="23192" y="46111"/>
                    </a:lnTo>
                    <a:lnTo>
                      <a:pt x="23192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13"/>
              <p:cNvSpPr/>
              <p:nvPr/>
            </p:nvSpPr>
            <p:spPr>
              <a:xfrm>
                <a:off x="3285109" y="3453315"/>
                <a:ext cx="601735" cy="108999"/>
              </a:xfrm>
              <a:custGeom>
                <a:avLst/>
                <a:gdLst/>
                <a:ahLst/>
                <a:cxnLst/>
                <a:rect l="l" t="t" r="r" b="b"/>
                <a:pathLst>
                  <a:path w="27023" h="4895" extrusionOk="0">
                    <a:moveTo>
                      <a:pt x="4347" y="2523"/>
                    </a:moveTo>
                    <a:cubicBezTo>
                      <a:pt x="5138" y="2736"/>
                      <a:pt x="5928" y="2797"/>
                      <a:pt x="6718" y="2736"/>
                    </a:cubicBezTo>
                    <a:cubicBezTo>
                      <a:pt x="7812" y="2554"/>
                      <a:pt x="8694" y="1763"/>
                      <a:pt x="9697" y="1277"/>
                    </a:cubicBezTo>
                    <a:cubicBezTo>
                      <a:pt x="11308" y="517"/>
                      <a:pt x="13162" y="517"/>
                      <a:pt x="14773" y="1247"/>
                    </a:cubicBezTo>
                    <a:cubicBezTo>
                      <a:pt x="15959" y="1824"/>
                      <a:pt x="17022" y="2797"/>
                      <a:pt x="18329" y="2766"/>
                    </a:cubicBezTo>
                    <a:cubicBezTo>
                      <a:pt x="19971" y="2706"/>
                      <a:pt x="21126" y="1125"/>
                      <a:pt x="22676" y="639"/>
                    </a:cubicBezTo>
                    <a:cubicBezTo>
                      <a:pt x="24864" y="0"/>
                      <a:pt x="27023" y="1733"/>
                      <a:pt x="26840" y="4013"/>
                    </a:cubicBezTo>
                    <a:cubicBezTo>
                      <a:pt x="26810" y="4621"/>
                      <a:pt x="15503" y="4833"/>
                      <a:pt x="14378" y="4864"/>
                    </a:cubicBezTo>
                    <a:cubicBezTo>
                      <a:pt x="12281" y="4894"/>
                      <a:pt x="10183" y="4864"/>
                      <a:pt x="8086" y="4803"/>
                    </a:cubicBezTo>
                    <a:cubicBezTo>
                      <a:pt x="5563" y="4712"/>
                      <a:pt x="3071" y="4681"/>
                      <a:pt x="578" y="4469"/>
                    </a:cubicBezTo>
                    <a:cubicBezTo>
                      <a:pt x="1" y="2432"/>
                      <a:pt x="3101" y="2280"/>
                      <a:pt x="4347" y="25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13"/>
              <p:cNvSpPr/>
              <p:nvPr/>
            </p:nvSpPr>
            <p:spPr>
              <a:xfrm>
                <a:off x="3438750" y="3665995"/>
                <a:ext cx="90718" cy="159747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7174" extrusionOk="0">
                    <a:moveTo>
                      <a:pt x="3770" y="7173"/>
                    </a:moveTo>
                    <a:lnTo>
                      <a:pt x="274" y="7173"/>
                    </a:lnTo>
                    <a:cubicBezTo>
                      <a:pt x="153" y="7173"/>
                      <a:pt x="31" y="7052"/>
                      <a:pt x="31" y="6930"/>
                    </a:cubicBezTo>
                    <a:lnTo>
                      <a:pt x="31" y="2097"/>
                    </a:lnTo>
                    <a:cubicBezTo>
                      <a:pt x="1" y="942"/>
                      <a:pt x="882" y="0"/>
                      <a:pt x="2037" y="0"/>
                    </a:cubicBezTo>
                    <a:cubicBezTo>
                      <a:pt x="3162" y="0"/>
                      <a:pt x="4074" y="942"/>
                      <a:pt x="4013" y="2097"/>
                    </a:cubicBezTo>
                    <a:lnTo>
                      <a:pt x="4013" y="6930"/>
                    </a:lnTo>
                    <a:cubicBezTo>
                      <a:pt x="4013" y="7052"/>
                      <a:pt x="3891" y="7173"/>
                      <a:pt x="3770" y="7173"/>
                    </a:cubicBezTo>
                    <a:close/>
                    <a:moveTo>
                      <a:pt x="548" y="6687"/>
                    </a:moveTo>
                    <a:lnTo>
                      <a:pt x="3527" y="6687"/>
                    </a:lnTo>
                    <a:lnTo>
                      <a:pt x="3527" y="2097"/>
                    </a:lnTo>
                    <a:cubicBezTo>
                      <a:pt x="3405" y="182"/>
                      <a:pt x="609" y="182"/>
                      <a:pt x="517" y="20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13"/>
              <p:cNvSpPr/>
              <p:nvPr/>
            </p:nvSpPr>
            <p:spPr>
              <a:xfrm>
                <a:off x="3646544" y="3653124"/>
                <a:ext cx="88001" cy="172618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52" extrusionOk="0">
                    <a:moveTo>
                      <a:pt x="3708" y="7751"/>
                    </a:moveTo>
                    <a:lnTo>
                      <a:pt x="243" y="7751"/>
                    </a:lnTo>
                    <a:cubicBezTo>
                      <a:pt x="91" y="7751"/>
                      <a:pt x="0" y="7630"/>
                      <a:pt x="0" y="7508"/>
                    </a:cubicBezTo>
                    <a:lnTo>
                      <a:pt x="0" y="2675"/>
                    </a:lnTo>
                    <a:cubicBezTo>
                      <a:pt x="0" y="0"/>
                      <a:pt x="3952" y="0"/>
                      <a:pt x="3952" y="2675"/>
                    </a:cubicBezTo>
                    <a:lnTo>
                      <a:pt x="3952" y="7508"/>
                    </a:lnTo>
                    <a:cubicBezTo>
                      <a:pt x="3952" y="7630"/>
                      <a:pt x="3860" y="7751"/>
                      <a:pt x="3708" y="7751"/>
                    </a:cubicBezTo>
                    <a:close/>
                    <a:moveTo>
                      <a:pt x="486" y="7265"/>
                    </a:moveTo>
                    <a:lnTo>
                      <a:pt x="3465" y="7265"/>
                    </a:lnTo>
                    <a:lnTo>
                      <a:pt x="3465" y="2675"/>
                    </a:lnTo>
                    <a:cubicBezTo>
                      <a:pt x="3465" y="669"/>
                      <a:pt x="486" y="669"/>
                      <a:pt x="486" y="26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13"/>
              <p:cNvSpPr/>
              <p:nvPr/>
            </p:nvSpPr>
            <p:spPr>
              <a:xfrm>
                <a:off x="3438750" y="4004384"/>
                <a:ext cx="90718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7144" extrusionOk="0">
                    <a:moveTo>
                      <a:pt x="3770" y="7144"/>
                    </a:moveTo>
                    <a:lnTo>
                      <a:pt x="274" y="7144"/>
                    </a:lnTo>
                    <a:cubicBezTo>
                      <a:pt x="153" y="7144"/>
                      <a:pt x="31" y="7053"/>
                      <a:pt x="31" y="6901"/>
                    </a:cubicBezTo>
                    <a:lnTo>
                      <a:pt x="31" y="2068"/>
                    </a:lnTo>
                    <a:cubicBezTo>
                      <a:pt x="1" y="943"/>
                      <a:pt x="882" y="1"/>
                      <a:pt x="2037" y="1"/>
                    </a:cubicBezTo>
                    <a:cubicBezTo>
                      <a:pt x="3162" y="1"/>
                      <a:pt x="4074" y="943"/>
                      <a:pt x="4013" y="2068"/>
                    </a:cubicBezTo>
                    <a:lnTo>
                      <a:pt x="4013" y="6901"/>
                    </a:lnTo>
                    <a:cubicBezTo>
                      <a:pt x="4013" y="7053"/>
                      <a:pt x="3891" y="7144"/>
                      <a:pt x="3770" y="7144"/>
                    </a:cubicBezTo>
                    <a:close/>
                    <a:moveTo>
                      <a:pt x="548" y="6657"/>
                    </a:moveTo>
                    <a:lnTo>
                      <a:pt x="3527" y="6657"/>
                    </a:lnTo>
                    <a:lnTo>
                      <a:pt x="3527" y="2068"/>
                    </a:lnTo>
                    <a:cubicBezTo>
                      <a:pt x="3405" y="183"/>
                      <a:pt x="609" y="183"/>
                      <a:pt x="517" y="20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13"/>
              <p:cNvSpPr/>
              <p:nvPr/>
            </p:nvSpPr>
            <p:spPr>
              <a:xfrm>
                <a:off x="3646544" y="3991536"/>
                <a:ext cx="88001" cy="171927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21" extrusionOk="0">
                    <a:moveTo>
                      <a:pt x="3708" y="7721"/>
                    </a:moveTo>
                    <a:lnTo>
                      <a:pt x="243" y="7721"/>
                    </a:lnTo>
                    <a:cubicBezTo>
                      <a:pt x="91" y="7721"/>
                      <a:pt x="0" y="7630"/>
                      <a:pt x="0" y="7478"/>
                    </a:cubicBezTo>
                    <a:lnTo>
                      <a:pt x="0" y="2645"/>
                    </a:lnTo>
                    <a:cubicBezTo>
                      <a:pt x="0" y="0"/>
                      <a:pt x="3952" y="0"/>
                      <a:pt x="3952" y="2645"/>
                    </a:cubicBezTo>
                    <a:lnTo>
                      <a:pt x="3952" y="7478"/>
                    </a:lnTo>
                    <a:cubicBezTo>
                      <a:pt x="3952" y="7630"/>
                      <a:pt x="3860" y="7721"/>
                      <a:pt x="3708" y="7721"/>
                    </a:cubicBezTo>
                    <a:close/>
                    <a:moveTo>
                      <a:pt x="486" y="7234"/>
                    </a:moveTo>
                    <a:lnTo>
                      <a:pt x="3465" y="7234"/>
                    </a:lnTo>
                    <a:lnTo>
                      <a:pt x="3465" y="2645"/>
                    </a:lnTo>
                    <a:cubicBezTo>
                      <a:pt x="3465" y="669"/>
                      <a:pt x="486" y="669"/>
                      <a:pt x="486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13"/>
              <p:cNvSpPr/>
              <p:nvPr/>
            </p:nvSpPr>
            <p:spPr>
              <a:xfrm>
                <a:off x="3489519" y="4309640"/>
                <a:ext cx="195620" cy="294443"/>
              </a:xfrm>
              <a:custGeom>
                <a:avLst/>
                <a:gdLst/>
                <a:ahLst/>
                <a:cxnLst/>
                <a:rect l="l" t="t" r="r" b="b"/>
                <a:pathLst>
                  <a:path w="8785" h="13223" extrusionOk="0">
                    <a:moveTo>
                      <a:pt x="8541" y="13222"/>
                    </a:moveTo>
                    <a:lnTo>
                      <a:pt x="243" y="13222"/>
                    </a:lnTo>
                    <a:cubicBezTo>
                      <a:pt x="91" y="13222"/>
                      <a:pt x="0" y="13101"/>
                      <a:pt x="0" y="12979"/>
                    </a:cubicBezTo>
                    <a:lnTo>
                      <a:pt x="0" y="4407"/>
                    </a:lnTo>
                    <a:cubicBezTo>
                      <a:pt x="0" y="1976"/>
                      <a:pt x="1946" y="0"/>
                      <a:pt x="4377" y="0"/>
                    </a:cubicBezTo>
                    <a:cubicBezTo>
                      <a:pt x="6809" y="0"/>
                      <a:pt x="8785" y="1976"/>
                      <a:pt x="8785" y="4407"/>
                    </a:cubicBezTo>
                    <a:lnTo>
                      <a:pt x="8785" y="12979"/>
                    </a:lnTo>
                    <a:cubicBezTo>
                      <a:pt x="8785" y="13101"/>
                      <a:pt x="8693" y="13222"/>
                      <a:pt x="8541" y="13222"/>
                    </a:cubicBezTo>
                    <a:close/>
                    <a:moveTo>
                      <a:pt x="487" y="12736"/>
                    </a:moveTo>
                    <a:lnTo>
                      <a:pt x="8298" y="12736"/>
                    </a:lnTo>
                    <a:lnTo>
                      <a:pt x="8298" y="4407"/>
                    </a:lnTo>
                    <a:cubicBezTo>
                      <a:pt x="8298" y="2249"/>
                      <a:pt x="6535" y="486"/>
                      <a:pt x="4377" y="486"/>
                    </a:cubicBezTo>
                    <a:cubicBezTo>
                      <a:pt x="2219" y="486"/>
                      <a:pt x="487" y="2249"/>
                      <a:pt x="487" y="44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13"/>
              <p:cNvSpPr/>
              <p:nvPr/>
            </p:nvSpPr>
            <p:spPr>
              <a:xfrm>
                <a:off x="3280389" y="3534522"/>
                <a:ext cx="613893" cy="42665"/>
              </a:xfrm>
              <a:custGeom>
                <a:avLst/>
                <a:gdLst/>
                <a:ahLst/>
                <a:cxnLst/>
                <a:rect l="l" t="t" r="r" b="b"/>
                <a:pathLst>
                  <a:path w="27569" h="1916" extrusionOk="0">
                    <a:moveTo>
                      <a:pt x="27326" y="1916"/>
                    </a:moveTo>
                    <a:lnTo>
                      <a:pt x="243" y="1916"/>
                    </a:lnTo>
                    <a:cubicBezTo>
                      <a:pt x="122" y="1916"/>
                      <a:pt x="0" y="1794"/>
                      <a:pt x="0" y="1673"/>
                    </a:cubicBezTo>
                    <a:lnTo>
                      <a:pt x="0" y="244"/>
                    </a:lnTo>
                    <a:cubicBezTo>
                      <a:pt x="0" y="122"/>
                      <a:pt x="122" y="1"/>
                      <a:pt x="243" y="1"/>
                    </a:cubicBezTo>
                    <a:lnTo>
                      <a:pt x="27326" y="1"/>
                    </a:lnTo>
                    <a:cubicBezTo>
                      <a:pt x="27447" y="1"/>
                      <a:pt x="27569" y="122"/>
                      <a:pt x="27569" y="244"/>
                    </a:cubicBezTo>
                    <a:lnTo>
                      <a:pt x="27569" y="1673"/>
                    </a:lnTo>
                    <a:cubicBezTo>
                      <a:pt x="27569" y="1794"/>
                      <a:pt x="27447" y="1916"/>
                      <a:pt x="27326" y="1916"/>
                    </a:cubicBezTo>
                    <a:close/>
                    <a:moveTo>
                      <a:pt x="486" y="1429"/>
                    </a:moveTo>
                    <a:lnTo>
                      <a:pt x="27083" y="1429"/>
                    </a:lnTo>
                    <a:lnTo>
                      <a:pt x="27083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13"/>
              <p:cNvSpPr/>
              <p:nvPr/>
            </p:nvSpPr>
            <p:spPr>
              <a:xfrm>
                <a:off x="3488828" y="3242136"/>
                <a:ext cx="171950" cy="182104"/>
              </a:xfrm>
              <a:custGeom>
                <a:avLst/>
                <a:gdLst/>
                <a:ahLst/>
                <a:cxnLst/>
                <a:rect l="l" t="t" r="r" b="b"/>
                <a:pathLst>
                  <a:path w="7722" h="8178" extrusionOk="0">
                    <a:moveTo>
                      <a:pt x="4408" y="7721"/>
                    </a:moveTo>
                    <a:cubicBezTo>
                      <a:pt x="1460" y="7721"/>
                      <a:pt x="1" y="4165"/>
                      <a:pt x="2068" y="2068"/>
                    </a:cubicBezTo>
                    <a:cubicBezTo>
                      <a:pt x="4165" y="1"/>
                      <a:pt x="7721" y="1460"/>
                      <a:pt x="7721" y="4439"/>
                    </a:cubicBezTo>
                    <a:cubicBezTo>
                      <a:pt x="7721" y="6262"/>
                      <a:pt x="6232" y="7721"/>
                      <a:pt x="4408" y="7721"/>
                    </a:cubicBezTo>
                    <a:close/>
                    <a:moveTo>
                      <a:pt x="4408" y="1612"/>
                    </a:moveTo>
                    <a:cubicBezTo>
                      <a:pt x="1916" y="1612"/>
                      <a:pt x="670" y="4651"/>
                      <a:pt x="2433" y="6414"/>
                    </a:cubicBezTo>
                    <a:cubicBezTo>
                      <a:pt x="4196" y="8177"/>
                      <a:pt x="7235" y="6931"/>
                      <a:pt x="7235" y="4439"/>
                    </a:cubicBezTo>
                    <a:cubicBezTo>
                      <a:pt x="7235" y="2858"/>
                      <a:pt x="5989" y="1612"/>
                      <a:pt x="4408" y="16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13"/>
              <p:cNvSpPr/>
              <p:nvPr/>
            </p:nvSpPr>
            <p:spPr>
              <a:xfrm>
                <a:off x="3578853" y="3288162"/>
                <a:ext cx="56203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3041" extrusionOk="0">
                    <a:moveTo>
                      <a:pt x="274" y="3040"/>
                    </a:moveTo>
                    <a:cubicBezTo>
                      <a:pt x="213" y="3040"/>
                      <a:pt x="183" y="3010"/>
                      <a:pt x="122" y="3010"/>
                    </a:cubicBezTo>
                    <a:cubicBezTo>
                      <a:pt x="61" y="2949"/>
                      <a:pt x="1" y="2888"/>
                      <a:pt x="1" y="2797"/>
                    </a:cubicBezTo>
                    <a:lnTo>
                      <a:pt x="1" y="335"/>
                    </a:lnTo>
                    <a:cubicBezTo>
                      <a:pt x="1" y="1"/>
                      <a:pt x="517" y="1"/>
                      <a:pt x="517" y="335"/>
                    </a:cubicBezTo>
                    <a:lnTo>
                      <a:pt x="517" y="2402"/>
                    </a:lnTo>
                    <a:lnTo>
                      <a:pt x="2128" y="1612"/>
                    </a:lnTo>
                    <a:cubicBezTo>
                      <a:pt x="2250" y="1551"/>
                      <a:pt x="2402" y="1581"/>
                      <a:pt x="2463" y="1703"/>
                    </a:cubicBezTo>
                    <a:cubicBezTo>
                      <a:pt x="2523" y="1825"/>
                      <a:pt x="2463" y="1977"/>
                      <a:pt x="2341" y="2037"/>
                    </a:cubicBezTo>
                    <a:lnTo>
                      <a:pt x="365" y="3010"/>
                    </a:lnTo>
                    <a:cubicBezTo>
                      <a:pt x="335" y="3040"/>
                      <a:pt x="304" y="3040"/>
                      <a:pt x="274" y="30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13"/>
              <p:cNvSpPr/>
              <p:nvPr/>
            </p:nvSpPr>
            <p:spPr>
              <a:xfrm>
                <a:off x="2275309" y="3823688"/>
                <a:ext cx="893439" cy="780409"/>
              </a:xfrm>
              <a:custGeom>
                <a:avLst/>
                <a:gdLst/>
                <a:ahLst/>
                <a:cxnLst/>
                <a:rect l="l" t="t" r="r" b="b"/>
                <a:pathLst>
                  <a:path w="40123" h="35047" extrusionOk="0">
                    <a:moveTo>
                      <a:pt x="39880" y="35046"/>
                    </a:moveTo>
                    <a:lnTo>
                      <a:pt x="244" y="35046"/>
                    </a:lnTo>
                    <a:cubicBezTo>
                      <a:pt x="92" y="35046"/>
                      <a:pt x="0" y="34925"/>
                      <a:pt x="0" y="34803"/>
                    </a:cubicBezTo>
                    <a:lnTo>
                      <a:pt x="0" y="243"/>
                    </a:lnTo>
                    <a:cubicBezTo>
                      <a:pt x="0" y="122"/>
                      <a:pt x="92" y="0"/>
                      <a:pt x="244" y="0"/>
                    </a:cubicBezTo>
                    <a:lnTo>
                      <a:pt x="39880" y="0"/>
                    </a:lnTo>
                    <a:cubicBezTo>
                      <a:pt x="40001" y="0"/>
                      <a:pt x="40123" y="122"/>
                      <a:pt x="40123" y="243"/>
                    </a:cubicBezTo>
                    <a:lnTo>
                      <a:pt x="40123" y="34803"/>
                    </a:lnTo>
                    <a:cubicBezTo>
                      <a:pt x="40123" y="34925"/>
                      <a:pt x="40001" y="35046"/>
                      <a:pt x="39880" y="35046"/>
                    </a:cubicBezTo>
                    <a:close/>
                    <a:moveTo>
                      <a:pt x="487" y="34560"/>
                    </a:moveTo>
                    <a:lnTo>
                      <a:pt x="39636" y="34560"/>
                    </a:lnTo>
                    <a:lnTo>
                      <a:pt x="39636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13"/>
              <p:cNvSpPr/>
              <p:nvPr/>
            </p:nvSpPr>
            <p:spPr>
              <a:xfrm>
                <a:off x="2198823" y="3459394"/>
                <a:ext cx="1047085" cy="373649"/>
              </a:xfrm>
              <a:custGeom>
                <a:avLst/>
                <a:gdLst/>
                <a:ahLst/>
                <a:cxnLst/>
                <a:rect l="l" t="t" r="r" b="b"/>
                <a:pathLst>
                  <a:path w="47023" h="16780" extrusionOk="0">
                    <a:moveTo>
                      <a:pt x="46719" y="16779"/>
                    </a:moveTo>
                    <a:lnTo>
                      <a:pt x="274" y="16779"/>
                    </a:lnTo>
                    <a:cubicBezTo>
                      <a:pt x="183" y="16779"/>
                      <a:pt x="92" y="16718"/>
                      <a:pt x="61" y="16627"/>
                    </a:cubicBezTo>
                    <a:cubicBezTo>
                      <a:pt x="1" y="16536"/>
                      <a:pt x="31" y="16445"/>
                      <a:pt x="92" y="16354"/>
                    </a:cubicBezTo>
                    <a:lnTo>
                      <a:pt x="13344" y="92"/>
                    </a:lnTo>
                    <a:cubicBezTo>
                      <a:pt x="13405" y="31"/>
                      <a:pt x="13466" y="1"/>
                      <a:pt x="13557" y="1"/>
                    </a:cubicBezTo>
                    <a:lnTo>
                      <a:pt x="33436" y="1"/>
                    </a:lnTo>
                    <a:cubicBezTo>
                      <a:pt x="33527" y="1"/>
                      <a:pt x="33588" y="31"/>
                      <a:pt x="33618" y="92"/>
                    </a:cubicBezTo>
                    <a:lnTo>
                      <a:pt x="46901" y="16354"/>
                    </a:lnTo>
                    <a:cubicBezTo>
                      <a:pt x="47023" y="16536"/>
                      <a:pt x="46901" y="16779"/>
                      <a:pt x="46719" y="16779"/>
                    </a:cubicBezTo>
                    <a:close/>
                    <a:moveTo>
                      <a:pt x="791" y="16263"/>
                    </a:moveTo>
                    <a:lnTo>
                      <a:pt x="46202" y="16263"/>
                    </a:lnTo>
                    <a:lnTo>
                      <a:pt x="33314" y="487"/>
                    </a:lnTo>
                    <a:lnTo>
                      <a:pt x="13648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13"/>
              <p:cNvSpPr/>
              <p:nvPr/>
            </p:nvSpPr>
            <p:spPr>
              <a:xfrm>
                <a:off x="2781567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39" y="7721"/>
                    </a:moveTo>
                    <a:lnTo>
                      <a:pt x="244" y="7721"/>
                    </a:lnTo>
                    <a:cubicBezTo>
                      <a:pt x="122" y="7721"/>
                      <a:pt x="0" y="7600"/>
                      <a:pt x="0" y="7478"/>
                    </a:cubicBezTo>
                    <a:lnTo>
                      <a:pt x="0" y="2645"/>
                    </a:lnTo>
                    <a:cubicBezTo>
                      <a:pt x="0" y="1"/>
                      <a:pt x="3982" y="1"/>
                      <a:pt x="3982" y="2645"/>
                    </a:cubicBezTo>
                    <a:lnTo>
                      <a:pt x="3982" y="7478"/>
                    </a:lnTo>
                    <a:cubicBezTo>
                      <a:pt x="3982" y="7600"/>
                      <a:pt x="3861" y="7721"/>
                      <a:pt x="3739" y="7721"/>
                    </a:cubicBezTo>
                    <a:close/>
                    <a:moveTo>
                      <a:pt x="487" y="7235"/>
                    </a:moveTo>
                    <a:lnTo>
                      <a:pt x="3496" y="7235"/>
                    </a:lnTo>
                    <a:lnTo>
                      <a:pt x="3496" y="2645"/>
                    </a:lnTo>
                    <a:cubicBezTo>
                      <a:pt x="3496" y="639"/>
                      <a:pt x="487" y="639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13"/>
              <p:cNvSpPr/>
              <p:nvPr/>
            </p:nvSpPr>
            <p:spPr>
              <a:xfrm>
                <a:off x="2989339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40" y="7721"/>
                    </a:moveTo>
                    <a:lnTo>
                      <a:pt x="274" y="7721"/>
                    </a:lnTo>
                    <a:cubicBezTo>
                      <a:pt x="122" y="7721"/>
                      <a:pt x="1" y="7600"/>
                      <a:pt x="1" y="7478"/>
                    </a:cubicBezTo>
                    <a:lnTo>
                      <a:pt x="1" y="2645"/>
                    </a:lnTo>
                    <a:cubicBezTo>
                      <a:pt x="1" y="1"/>
                      <a:pt x="3983" y="1"/>
                      <a:pt x="3983" y="2645"/>
                    </a:cubicBezTo>
                    <a:lnTo>
                      <a:pt x="3983" y="7478"/>
                    </a:lnTo>
                    <a:cubicBezTo>
                      <a:pt x="3983" y="7600"/>
                      <a:pt x="3861" y="7721"/>
                      <a:pt x="3740" y="7721"/>
                    </a:cubicBezTo>
                    <a:close/>
                    <a:moveTo>
                      <a:pt x="518" y="7235"/>
                    </a:moveTo>
                    <a:lnTo>
                      <a:pt x="3496" y="7235"/>
                    </a:lnTo>
                    <a:lnTo>
                      <a:pt x="3496" y="2645"/>
                    </a:lnTo>
                    <a:cubicBezTo>
                      <a:pt x="3496" y="639"/>
                      <a:pt x="518" y="639"/>
                      <a:pt x="518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13"/>
              <p:cNvSpPr/>
              <p:nvPr/>
            </p:nvSpPr>
            <p:spPr>
              <a:xfrm>
                <a:off x="2366002" y="3930614"/>
                <a:ext cx="8800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52" h="7722" extrusionOk="0">
                    <a:moveTo>
                      <a:pt x="3709" y="7721"/>
                    </a:moveTo>
                    <a:lnTo>
                      <a:pt x="244" y="7721"/>
                    </a:lnTo>
                    <a:cubicBezTo>
                      <a:pt x="92" y="7721"/>
                      <a:pt x="0" y="7600"/>
                      <a:pt x="0" y="7478"/>
                    </a:cubicBezTo>
                    <a:lnTo>
                      <a:pt x="0" y="2645"/>
                    </a:lnTo>
                    <a:cubicBezTo>
                      <a:pt x="0" y="1"/>
                      <a:pt x="3952" y="1"/>
                      <a:pt x="3952" y="2645"/>
                    </a:cubicBezTo>
                    <a:lnTo>
                      <a:pt x="3952" y="7478"/>
                    </a:lnTo>
                    <a:cubicBezTo>
                      <a:pt x="3952" y="7600"/>
                      <a:pt x="3861" y="7721"/>
                      <a:pt x="3709" y="7721"/>
                    </a:cubicBezTo>
                    <a:close/>
                    <a:moveTo>
                      <a:pt x="487" y="7235"/>
                    </a:moveTo>
                    <a:lnTo>
                      <a:pt x="3466" y="7235"/>
                    </a:lnTo>
                    <a:lnTo>
                      <a:pt x="3466" y="2645"/>
                    </a:lnTo>
                    <a:cubicBezTo>
                      <a:pt x="3374" y="730"/>
                      <a:pt x="578" y="730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13"/>
              <p:cNvSpPr/>
              <p:nvPr/>
            </p:nvSpPr>
            <p:spPr>
              <a:xfrm>
                <a:off x="2573774" y="3930614"/>
                <a:ext cx="88691" cy="17195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7722" extrusionOk="0">
                    <a:moveTo>
                      <a:pt x="3740" y="7721"/>
                    </a:moveTo>
                    <a:lnTo>
                      <a:pt x="244" y="7721"/>
                    </a:lnTo>
                    <a:cubicBezTo>
                      <a:pt x="122" y="7721"/>
                      <a:pt x="1" y="7600"/>
                      <a:pt x="1" y="7478"/>
                    </a:cubicBezTo>
                    <a:lnTo>
                      <a:pt x="1" y="2645"/>
                    </a:lnTo>
                    <a:cubicBezTo>
                      <a:pt x="1" y="1"/>
                      <a:pt x="3983" y="1"/>
                      <a:pt x="3983" y="2645"/>
                    </a:cubicBezTo>
                    <a:lnTo>
                      <a:pt x="3983" y="7478"/>
                    </a:lnTo>
                    <a:cubicBezTo>
                      <a:pt x="3983" y="7600"/>
                      <a:pt x="3861" y="7721"/>
                      <a:pt x="3740" y="7721"/>
                    </a:cubicBezTo>
                    <a:close/>
                    <a:moveTo>
                      <a:pt x="487" y="7235"/>
                    </a:moveTo>
                    <a:lnTo>
                      <a:pt x="3466" y="7235"/>
                    </a:lnTo>
                    <a:lnTo>
                      <a:pt x="3466" y="2645"/>
                    </a:lnTo>
                    <a:cubicBezTo>
                      <a:pt x="3375" y="730"/>
                      <a:pt x="578" y="730"/>
                      <a:pt x="487" y="26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13"/>
              <p:cNvSpPr/>
              <p:nvPr/>
            </p:nvSpPr>
            <p:spPr>
              <a:xfrm>
                <a:off x="2458721" y="4367156"/>
                <a:ext cx="150951" cy="236926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10640" extrusionOk="0">
                    <a:moveTo>
                      <a:pt x="6536" y="10639"/>
                    </a:moveTo>
                    <a:lnTo>
                      <a:pt x="244" y="10639"/>
                    </a:lnTo>
                    <a:cubicBezTo>
                      <a:pt x="122" y="10639"/>
                      <a:pt x="1" y="10518"/>
                      <a:pt x="1" y="10396"/>
                    </a:cubicBezTo>
                    <a:lnTo>
                      <a:pt x="1" y="3162"/>
                    </a:lnTo>
                    <a:cubicBezTo>
                      <a:pt x="1" y="1399"/>
                      <a:pt x="1399" y="1"/>
                      <a:pt x="3162" y="1"/>
                    </a:cubicBezTo>
                    <a:lnTo>
                      <a:pt x="3618" y="1"/>
                    </a:lnTo>
                    <a:cubicBezTo>
                      <a:pt x="5381" y="1"/>
                      <a:pt x="6779" y="1399"/>
                      <a:pt x="6779" y="3162"/>
                    </a:cubicBezTo>
                    <a:lnTo>
                      <a:pt x="6779" y="10396"/>
                    </a:lnTo>
                    <a:cubicBezTo>
                      <a:pt x="6779" y="10518"/>
                      <a:pt x="6657" y="10639"/>
                      <a:pt x="6536" y="10639"/>
                    </a:cubicBezTo>
                    <a:close/>
                    <a:moveTo>
                      <a:pt x="487" y="10153"/>
                    </a:moveTo>
                    <a:lnTo>
                      <a:pt x="6293" y="10153"/>
                    </a:lnTo>
                    <a:lnTo>
                      <a:pt x="6293" y="3162"/>
                    </a:lnTo>
                    <a:cubicBezTo>
                      <a:pt x="6293" y="1672"/>
                      <a:pt x="5107" y="487"/>
                      <a:pt x="3618" y="487"/>
                    </a:cubicBezTo>
                    <a:lnTo>
                      <a:pt x="3162" y="487"/>
                    </a:lnTo>
                    <a:cubicBezTo>
                      <a:pt x="1672" y="487"/>
                      <a:pt x="487" y="1672"/>
                      <a:pt x="487" y="3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13"/>
              <p:cNvSpPr/>
              <p:nvPr/>
            </p:nvSpPr>
            <p:spPr>
              <a:xfrm>
                <a:off x="2834362" y="4367156"/>
                <a:ext cx="150951" cy="236926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10640" extrusionOk="0">
                    <a:moveTo>
                      <a:pt x="6535" y="10639"/>
                    </a:moveTo>
                    <a:lnTo>
                      <a:pt x="274" y="10639"/>
                    </a:lnTo>
                    <a:cubicBezTo>
                      <a:pt x="122" y="10639"/>
                      <a:pt x="0" y="10518"/>
                      <a:pt x="0" y="10396"/>
                    </a:cubicBezTo>
                    <a:lnTo>
                      <a:pt x="0" y="3162"/>
                    </a:lnTo>
                    <a:cubicBezTo>
                      <a:pt x="0" y="1399"/>
                      <a:pt x="1429" y="1"/>
                      <a:pt x="3161" y="1"/>
                    </a:cubicBezTo>
                    <a:lnTo>
                      <a:pt x="3648" y="1"/>
                    </a:lnTo>
                    <a:cubicBezTo>
                      <a:pt x="5380" y="1"/>
                      <a:pt x="6779" y="1399"/>
                      <a:pt x="6779" y="3162"/>
                    </a:cubicBezTo>
                    <a:lnTo>
                      <a:pt x="6779" y="10396"/>
                    </a:lnTo>
                    <a:cubicBezTo>
                      <a:pt x="6779" y="10518"/>
                      <a:pt x="6657" y="10639"/>
                      <a:pt x="6535" y="10639"/>
                    </a:cubicBezTo>
                    <a:close/>
                    <a:moveTo>
                      <a:pt x="487" y="10153"/>
                    </a:moveTo>
                    <a:lnTo>
                      <a:pt x="6262" y="10153"/>
                    </a:lnTo>
                    <a:lnTo>
                      <a:pt x="6262" y="3162"/>
                    </a:lnTo>
                    <a:cubicBezTo>
                      <a:pt x="6262" y="1672"/>
                      <a:pt x="5076" y="487"/>
                      <a:pt x="3617" y="487"/>
                    </a:cubicBezTo>
                    <a:lnTo>
                      <a:pt x="3131" y="487"/>
                    </a:lnTo>
                    <a:cubicBezTo>
                      <a:pt x="1672" y="487"/>
                      <a:pt x="487" y="1672"/>
                      <a:pt x="487" y="31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13"/>
              <p:cNvSpPr/>
              <p:nvPr/>
            </p:nvSpPr>
            <p:spPr>
              <a:xfrm>
                <a:off x="2201539" y="3682227"/>
                <a:ext cx="1038289" cy="152310"/>
              </a:xfrm>
              <a:custGeom>
                <a:avLst/>
                <a:gdLst/>
                <a:ahLst/>
                <a:cxnLst/>
                <a:rect l="l" t="t" r="r" b="b"/>
                <a:pathLst>
                  <a:path w="46628" h="6840" extrusionOk="0">
                    <a:moveTo>
                      <a:pt x="7082" y="3405"/>
                    </a:moveTo>
                    <a:cubicBezTo>
                      <a:pt x="9757" y="3466"/>
                      <a:pt x="12402" y="4165"/>
                      <a:pt x="15046" y="3678"/>
                    </a:cubicBezTo>
                    <a:cubicBezTo>
                      <a:pt x="17934" y="3192"/>
                      <a:pt x="20396" y="1338"/>
                      <a:pt x="23283" y="700"/>
                    </a:cubicBezTo>
                    <a:cubicBezTo>
                      <a:pt x="26384" y="0"/>
                      <a:pt x="29271" y="1064"/>
                      <a:pt x="32220" y="1976"/>
                    </a:cubicBezTo>
                    <a:cubicBezTo>
                      <a:pt x="33648" y="2432"/>
                      <a:pt x="35138" y="2736"/>
                      <a:pt x="36627" y="2858"/>
                    </a:cubicBezTo>
                    <a:cubicBezTo>
                      <a:pt x="38268" y="3010"/>
                      <a:pt x="39910" y="2189"/>
                      <a:pt x="41612" y="2280"/>
                    </a:cubicBezTo>
                    <a:cubicBezTo>
                      <a:pt x="43223" y="2402"/>
                      <a:pt x="44895" y="3070"/>
                      <a:pt x="45807" y="4408"/>
                    </a:cubicBezTo>
                    <a:cubicBezTo>
                      <a:pt x="46141" y="4925"/>
                      <a:pt x="46627" y="6080"/>
                      <a:pt x="45959" y="6505"/>
                    </a:cubicBezTo>
                    <a:cubicBezTo>
                      <a:pt x="45411" y="6839"/>
                      <a:pt x="43618" y="6505"/>
                      <a:pt x="42949" y="6505"/>
                    </a:cubicBezTo>
                    <a:cubicBezTo>
                      <a:pt x="40731" y="6475"/>
                      <a:pt x="38481" y="6414"/>
                      <a:pt x="36262" y="6414"/>
                    </a:cubicBezTo>
                    <a:lnTo>
                      <a:pt x="11976" y="6414"/>
                    </a:lnTo>
                    <a:cubicBezTo>
                      <a:pt x="10183" y="6414"/>
                      <a:pt x="8420" y="6566"/>
                      <a:pt x="6657" y="6627"/>
                    </a:cubicBezTo>
                    <a:lnTo>
                      <a:pt x="3101" y="6627"/>
                    </a:lnTo>
                    <a:cubicBezTo>
                      <a:pt x="2098" y="6627"/>
                      <a:pt x="1125" y="6779"/>
                      <a:pt x="122" y="6748"/>
                    </a:cubicBezTo>
                    <a:cubicBezTo>
                      <a:pt x="0" y="5806"/>
                      <a:pt x="365" y="4894"/>
                      <a:pt x="1064" y="4286"/>
                    </a:cubicBezTo>
                    <a:cubicBezTo>
                      <a:pt x="1794" y="3709"/>
                      <a:pt x="2675" y="3374"/>
                      <a:pt x="3587" y="3314"/>
                    </a:cubicBezTo>
                    <a:cubicBezTo>
                      <a:pt x="4772" y="3192"/>
                      <a:pt x="5927" y="3374"/>
                      <a:pt x="7082" y="3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13"/>
              <p:cNvSpPr/>
              <p:nvPr/>
            </p:nvSpPr>
            <p:spPr>
              <a:xfrm>
                <a:off x="2273951" y="3828409"/>
                <a:ext cx="890745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40002" h="3041" extrusionOk="0">
                    <a:moveTo>
                      <a:pt x="35928" y="2524"/>
                    </a:moveTo>
                    <a:cubicBezTo>
                      <a:pt x="34561" y="2524"/>
                      <a:pt x="33254" y="1916"/>
                      <a:pt x="32342" y="913"/>
                    </a:cubicBezTo>
                    <a:lnTo>
                      <a:pt x="31977" y="487"/>
                    </a:lnTo>
                    <a:lnTo>
                      <a:pt x="31582" y="913"/>
                    </a:lnTo>
                    <a:cubicBezTo>
                      <a:pt x="29667" y="3040"/>
                      <a:pt x="26323" y="3040"/>
                      <a:pt x="24408" y="913"/>
                    </a:cubicBezTo>
                    <a:lnTo>
                      <a:pt x="24044" y="487"/>
                    </a:lnTo>
                    <a:lnTo>
                      <a:pt x="23648" y="913"/>
                    </a:lnTo>
                    <a:cubicBezTo>
                      <a:pt x="21734" y="3040"/>
                      <a:pt x="18390" y="3040"/>
                      <a:pt x="16475" y="913"/>
                    </a:cubicBezTo>
                    <a:lnTo>
                      <a:pt x="16110" y="487"/>
                    </a:lnTo>
                    <a:lnTo>
                      <a:pt x="15715" y="913"/>
                    </a:lnTo>
                    <a:cubicBezTo>
                      <a:pt x="13800" y="3040"/>
                      <a:pt x="10457" y="3040"/>
                      <a:pt x="8542" y="913"/>
                    </a:cubicBezTo>
                    <a:lnTo>
                      <a:pt x="8177" y="487"/>
                    </a:lnTo>
                    <a:lnTo>
                      <a:pt x="7782" y="913"/>
                    </a:lnTo>
                    <a:cubicBezTo>
                      <a:pt x="5867" y="3040"/>
                      <a:pt x="2523" y="3040"/>
                      <a:pt x="609" y="913"/>
                    </a:cubicBezTo>
                    <a:lnTo>
                      <a:pt x="122" y="366"/>
                    </a:lnTo>
                    <a:cubicBezTo>
                      <a:pt x="1" y="214"/>
                      <a:pt x="213" y="1"/>
                      <a:pt x="365" y="153"/>
                    </a:cubicBezTo>
                    <a:lnTo>
                      <a:pt x="852" y="700"/>
                    </a:lnTo>
                    <a:cubicBezTo>
                      <a:pt x="2615" y="2706"/>
                      <a:pt x="5776" y="2706"/>
                      <a:pt x="7569" y="700"/>
                    </a:cubicBezTo>
                    <a:lnTo>
                      <a:pt x="8055" y="153"/>
                    </a:lnTo>
                    <a:cubicBezTo>
                      <a:pt x="8116" y="92"/>
                      <a:pt x="8207" y="92"/>
                      <a:pt x="8268" y="153"/>
                    </a:cubicBezTo>
                    <a:lnTo>
                      <a:pt x="8755" y="700"/>
                    </a:lnTo>
                    <a:cubicBezTo>
                      <a:pt x="10548" y="2706"/>
                      <a:pt x="13679" y="2706"/>
                      <a:pt x="15472" y="700"/>
                    </a:cubicBezTo>
                    <a:lnTo>
                      <a:pt x="15958" y="153"/>
                    </a:lnTo>
                    <a:cubicBezTo>
                      <a:pt x="15989" y="123"/>
                      <a:pt x="16019" y="92"/>
                      <a:pt x="16080" y="92"/>
                    </a:cubicBezTo>
                    <a:cubicBezTo>
                      <a:pt x="16110" y="92"/>
                      <a:pt x="16171" y="123"/>
                      <a:pt x="16202" y="153"/>
                    </a:cubicBezTo>
                    <a:lnTo>
                      <a:pt x="16688" y="700"/>
                    </a:lnTo>
                    <a:cubicBezTo>
                      <a:pt x="18451" y="2706"/>
                      <a:pt x="21612" y="2706"/>
                      <a:pt x="23405" y="700"/>
                    </a:cubicBezTo>
                    <a:lnTo>
                      <a:pt x="23892" y="153"/>
                    </a:lnTo>
                    <a:cubicBezTo>
                      <a:pt x="23952" y="92"/>
                      <a:pt x="24044" y="92"/>
                      <a:pt x="24104" y="153"/>
                    </a:cubicBezTo>
                    <a:lnTo>
                      <a:pt x="24591" y="700"/>
                    </a:lnTo>
                    <a:cubicBezTo>
                      <a:pt x="26384" y="2706"/>
                      <a:pt x="29515" y="2706"/>
                      <a:pt x="31308" y="700"/>
                    </a:cubicBezTo>
                    <a:lnTo>
                      <a:pt x="31795" y="153"/>
                    </a:lnTo>
                    <a:cubicBezTo>
                      <a:pt x="31825" y="123"/>
                      <a:pt x="31855" y="92"/>
                      <a:pt x="31916" y="92"/>
                    </a:cubicBezTo>
                    <a:cubicBezTo>
                      <a:pt x="31947" y="92"/>
                      <a:pt x="32007" y="123"/>
                      <a:pt x="32038" y="153"/>
                    </a:cubicBezTo>
                    <a:lnTo>
                      <a:pt x="32524" y="700"/>
                    </a:lnTo>
                    <a:cubicBezTo>
                      <a:pt x="34317" y="2706"/>
                      <a:pt x="37448" y="2706"/>
                      <a:pt x="39241" y="700"/>
                    </a:cubicBezTo>
                    <a:lnTo>
                      <a:pt x="39728" y="153"/>
                    </a:lnTo>
                    <a:cubicBezTo>
                      <a:pt x="39789" y="92"/>
                      <a:pt x="39880" y="92"/>
                      <a:pt x="39941" y="153"/>
                    </a:cubicBezTo>
                    <a:cubicBezTo>
                      <a:pt x="40001" y="214"/>
                      <a:pt x="40001" y="305"/>
                      <a:pt x="39941" y="366"/>
                    </a:cubicBezTo>
                    <a:lnTo>
                      <a:pt x="39454" y="913"/>
                    </a:lnTo>
                    <a:cubicBezTo>
                      <a:pt x="38542" y="1916"/>
                      <a:pt x="37266" y="2493"/>
                      <a:pt x="35928" y="2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13"/>
              <p:cNvSpPr/>
              <p:nvPr/>
            </p:nvSpPr>
            <p:spPr>
              <a:xfrm>
                <a:off x="2250949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46" y="2311"/>
                      <a:pt x="638" y="1703"/>
                    </a:cubicBezTo>
                    <a:cubicBezTo>
                      <a:pt x="0" y="1064"/>
                      <a:pt x="426" y="0"/>
                      <a:pt x="1338" y="0"/>
                    </a:cubicBezTo>
                    <a:cubicBezTo>
                      <a:pt x="188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13"/>
              <p:cNvSpPr/>
              <p:nvPr/>
            </p:nvSpPr>
            <p:spPr>
              <a:xfrm>
                <a:off x="2336231" y="3858870"/>
                <a:ext cx="51460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2311" extrusionOk="0">
                    <a:moveTo>
                      <a:pt x="2310" y="1004"/>
                    </a:moveTo>
                    <a:cubicBezTo>
                      <a:pt x="2310" y="1885"/>
                      <a:pt x="1246" y="2311"/>
                      <a:pt x="608" y="1703"/>
                    </a:cubicBezTo>
                    <a:cubicBezTo>
                      <a:pt x="0" y="1065"/>
                      <a:pt x="426" y="1"/>
                      <a:pt x="1337" y="1"/>
                    </a:cubicBezTo>
                    <a:cubicBezTo>
                      <a:pt x="1885" y="1"/>
                      <a:pt x="2310" y="426"/>
                      <a:pt x="2310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13"/>
              <p:cNvSpPr/>
              <p:nvPr/>
            </p:nvSpPr>
            <p:spPr>
              <a:xfrm>
                <a:off x="2434361" y="3812176"/>
                <a:ext cx="44023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977" extrusionOk="0">
                    <a:moveTo>
                      <a:pt x="1976" y="1003"/>
                    </a:moveTo>
                    <a:cubicBezTo>
                      <a:pt x="1976" y="1551"/>
                      <a:pt x="1551" y="1976"/>
                      <a:pt x="1003" y="1976"/>
                    </a:cubicBezTo>
                    <a:cubicBezTo>
                      <a:pt x="426" y="1976"/>
                      <a:pt x="0" y="1551"/>
                      <a:pt x="0" y="1003"/>
                    </a:cubicBezTo>
                    <a:cubicBezTo>
                      <a:pt x="0" y="426"/>
                      <a:pt x="426" y="0"/>
                      <a:pt x="1003" y="0"/>
                    </a:cubicBezTo>
                    <a:cubicBezTo>
                      <a:pt x="1551" y="0"/>
                      <a:pt x="1976" y="426"/>
                      <a:pt x="1976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13"/>
              <p:cNvSpPr/>
              <p:nvPr/>
            </p:nvSpPr>
            <p:spPr>
              <a:xfrm>
                <a:off x="2511516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1" y="1065"/>
                      <a:pt x="456" y="1"/>
                      <a:pt x="1338" y="1"/>
                    </a:cubicBezTo>
                    <a:cubicBezTo>
                      <a:pt x="191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13"/>
              <p:cNvSpPr/>
              <p:nvPr/>
            </p:nvSpPr>
            <p:spPr>
              <a:xfrm>
                <a:off x="2602208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1" y="1064"/>
                      <a:pt x="456" y="0"/>
                      <a:pt x="1338" y="0"/>
                    </a:cubicBezTo>
                    <a:cubicBezTo>
                      <a:pt x="191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13"/>
              <p:cNvSpPr/>
              <p:nvPr/>
            </p:nvSpPr>
            <p:spPr>
              <a:xfrm>
                <a:off x="2687490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77" y="2311"/>
                      <a:pt x="639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13"/>
              <p:cNvSpPr/>
              <p:nvPr/>
            </p:nvSpPr>
            <p:spPr>
              <a:xfrm>
                <a:off x="2785620" y="3812176"/>
                <a:ext cx="44691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77" extrusionOk="0">
                    <a:moveTo>
                      <a:pt x="2007" y="1003"/>
                    </a:moveTo>
                    <a:cubicBezTo>
                      <a:pt x="2007" y="1551"/>
                      <a:pt x="1551" y="1976"/>
                      <a:pt x="1004" y="1976"/>
                    </a:cubicBezTo>
                    <a:cubicBezTo>
                      <a:pt x="457" y="1976"/>
                      <a:pt x="1" y="1551"/>
                      <a:pt x="1" y="1003"/>
                    </a:cubicBezTo>
                    <a:cubicBezTo>
                      <a:pt x="1" y="426"/>
                      <a:pt x="457" y="0"/>
                      <a:pt x="1004" y="0"/>
                    </a:cubicBezTo>
                    <a:cubicBezTo>
                      <a:pt x="1551" y="0"/>
                      <a:pt x="2007" y="426"/>
                      <a:pt x="2007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13"/>
              <p:cNvSpPr/>
              <p:nvPr/>
            </p:nvSpPr>
            <p:spPr>
              <a:xfrm>
                <a:off x="2863465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46" y="2311"/>
                      <a:pt x="639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13"/>
              <p:cNvSpPr/>
              <p:nvPr/>
            </p:nvSpPr>
            <p:spPr>
              <a:xfrm>
                <a:off x="2954158" y="3812176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3"/>
                    </a:moveTo>
                    <a:cubicBezTo>
                      <a:pt x="2341" y="1885"/>
                      <a:pt x="1247" y="2311"/>
                      <a:pt x="639" y="1703"/>
                    </a:cubicBezTo>
                    <a:cubicBezTo>
                      <a:pt x="0" y="1064"/>
                      <a:pt x="456" y="0"/>
                      <a:pt x="1338" y="0"/>
                    </a:cubicBezTo>
                    <a:cubicBezTo>
                      <a:pt x="1885" y="0"/>
                      <a:pt x="2341" y="426"/>
                      <a:pt x="2341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13"/>
              <p:cNvSpPr/>
              <p:nvPr/>
            </p:nvSpPr>
            <p:spPr>
              <a:xfrm>
                <a:off x="3039439" y="3858870"/>
                <a:ext cx="52128" cy="514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11" extrusionOk="0">
                    <a:moveTo>
                      <a:pt x="2341" y="1004"/>
                    </a:moveTo>
                    <a:cubicBezTo>
                      <a:pt x="2341" y="1885"/>
                      <a:pt x="1246" y="2311"/>
                      <a:pt x="608" y="1703"/>
                    </a:cubicBezTo>
                    <a:cubicBezTo>
                      <a:pt x="0" y="1065"/>
                      <a:pt x="456" y="1"/>
                      <a:pt x="1338" y="1"/>
                    </a:cubicBezTo>
                    <a:cubicBezTo>
                      <a:pt x="1885" y="1"/>
                      <a:pt x="2341" y="426"/>
                      <a:pt x="2341" y="10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13"/>
              <p:cNvSpPr/>
              <p:nvPr/>
            </p:nvSpPr>
            <p:spPr>
              <a:xfrm>
                <a:off x="3137569" y="3812176"/>
                <a:ext cx="44691" cy="44023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977" extrusionOk="0">
                    <a:moveTo>
                      <a:pt x="2007" y="1003"/>
                    </a:moveTo>
                    <a:cubicBezTo>
                      <a:pt x="2007" y="1551"/>
                      <a:pt x="1551" y="1976"/>
                      <a:pt x="1004" y="1976"/>
                    </a:cubicBezTo>
                    <a:cubicBezTo>
                      <a:pt x="456" y="1976"/>
                      <a:pt x="1" y="1551"/>
                      <a:pt x="1" y="1003"/>
                    </a:cubicBezTo>
                    <a:cubicBezTo>
                      <a:pt x="1" y="426"/>
                      <a:pt x="456" y="0"/>
                      <a:pt x="1004" y="0"/>
                    </a:cubicBezTo>
                    <a:cubicBezTo>
                      <a:pt x="1551" y="0"/>
                      <a:pt x="2007" y="426"/>
                      <a:pt x="2007" y="100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13"/>
              <p:cNvSpPr/>
              <p:nvPr/>
            </p:nvSpPr>
            <p:spPr>
              <a:xfrm>
                <a:off x="3968033" y="4071385"/>
                <a:ext cx="609840" cy="532705"/>
              </a:xfrm>
              <a:custGeom>
                <a:avLst/>
                <a:gdLst/>
                <a:ahLst/>
                <a:cxnLst/>
                <a:rect l="l" t="t" r="r" b="b"/>
                <a:pathLst>
                  <a:path w="27387" h="23923" extrusionOk="0">
                    <a:moveTo>
                      <a:pt x="27143" y="23922"/>
                    </a:moveTo>
                    <a:lnTo>
                      <a:pt x="274" y="23922"/>
                    </a:lnTo>
                    <a:cubicBezTo>
                      <a:pt x="122" y="23922"/>
                      <a:pt x="0" y="23801"/>
                      <a:pt x="0" y="23679"/>
                    </a:cubicBezTo>
                    <a:lnTo>
                      <a:pt x="0" y="244"/>
                    </a:lnTo>
                    <a:cubicBezTo>
                      <a:pt x="0" y="123"/>
                      <a:pt x="122" y="1"/>
                      <a:pt x="274" y="1"/>
                    </a:cubicBezTo>
                    <a:lnTo>
                      <a:pt x="27143" y="1"/>
                    </a:lnTo>
                    <a:cubicBezTo>
                      <a:pt x="27265" y="1"/>
                      <a:pt x="27387" y="123"/>
                      <a:pt x="27387" y="244"/>
                    </a:cubicBezTo>
                    <a:lnTo>
                      <a:pt x="27387" y="23679"/>
                    </a:lnTo>
                    <a:cubicBezTo>
                      <a:pt x="27387" y="23801"/>
                      <a:pt x="27265" y="23922"/>
                      <a:pt x="27143" y="23922"/>
                    </a:cubicBezTo>
                    <a:close/>
                    <a:moveTo>
                      <a:pt x="517" y="23436"/>
                    </a:moveTo>
                    <a:lnTo>
                      <a:pt x="26900" y="23436"/>
                    </a:lnTo>
                    <a:lnTo>
                      <a:pt x="26900" y="487"/>
                    </a:lnTo>
                    <a:lnTo>
                      <a:pt x="51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13"/>
              <p:cNvSpPr/>
              <p:nvPr/>
            </p:nvSpPr>
            <p:spPr>
              <a:xfrm>
                <a:off x="3916574" y="3826383"/>
                <a:ext cx="712738" cy="256544"/>
              </a:xfrm>
              <a:custGeom>
                <a:avLst/>
                <a:gdLst/>
                <a:ahLst/>
                <a:cxnLst/>
                <a:rect l="l" t="t" r="r" b="b"/>
                <a:pathLst>
                  <a:path w="32008" h="11521" extrusionOk="0">
                    <a:moveTo>
                      <a:pt x="31734" y="11521"/>
                    </a:moveTo>
                    <a:lnTo>
                      <a:pt x="275" y="11521"/>
                    </a:lnTo>
                    <a:cubicBezTo>
                      <a:pt x="183" y="11521"/>
                      <a:pt x="92" y="11460"/>
                      <a:pt x="62" y="11399"/>
                    </a:cubicBezTo>
                    <a:cubicBezTo>
                      <a:pt x="1" y="11308"/>
                      <a:pt x="1" y="11186"/>
                      <a:pt x="92" y="11126"/>
                    </a:cubicBezTo>
                    <a:lnTo>
                      <a:pt x="9059" y="92"/>
                    </a:lnTo>
                    <a:cubicBezTo>
                      <a:pt x="9120" y="31"/>
                      <a:pt x="9180" y="1"/>
                      <a:pt x="9272" y="1"/>
                    </a:cubicBezTo>
                    <a:lnTo>
                      <a:pt x="22767" y="1"/>
                    </a:lnTo>
                    <a:cubicBezTo>
                      <a:pt x="22828" y="1"/>
                      <a:pt x="22889" y="31"/>
                      <a:pt x="22950" y="92"/>
                    </a:cubicBezTo>
                    <a:lnTo>
                      <a:pt x="31947" y="11126"/>
                    </a:lnTo>
                    <a:cubicBezTo>
                      <a:pt x="32008" y="11186"/>
                      <a:pt x="32008" y="11308"/>
                      <a:pt x="31977" y="11399"/>
                    </a:cubicBezTo>
                    <a:cubicBezTo>
                      <a:pt x="31916" y="11460"/>
                      <a:pt x="31856" y="11521"/>
                      <a:pt x="31734" y="11521"/>
                    </a:cubicBezTo>
                    <a:close/>
                    <a:moveTo>
                      <a:pt x="791" y="11034"/>
                    </a:moveTo>
                    <a:lnTo>
                      <a:pt x="31217" y="11034"/>
                    </a:lnTo>
                    <a:lnTo>
                      <a:pt x="22646" y="487"/>
                    </a:lnTo>
                    <a:lnTo>
                      <a:pt x="9393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13"/>
              <p:cNvSpPr/>
              <p:nvPr/>
            </p:nvSpPr>
            <p:spPr>
              <a:xfrm>
                <a:off x="4311855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3" y="4955"/>
                    </a:lnTo>
                    <a:cubicBezTo>
                      <a:pt x="91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91" y="0"/>
                      <a:pt x="243" y="0"/>
                    </a:cubicBezTo>
                    <a:lnTo>
                      <a:pt x="2614" y="0"/>
                    </a:lnTo>
                    <a:cubicBezTo>
                      <a:pt x="2736" y="0"/>
                      <a:pt x="2857" y="91"/>
                      <a:pt x="2857" y="243"/>
                    </a:cubicBezTo>
                    <a:lnTo>
                      <a:pt x="2857" y="4712"/>
                    </a:lnTo>
                    <a:cubicBezTo>
                      <a:pt x="2857" y="4833"/>
                      <a:pt x="2736" y="4955"/>
                      <a:pt x="2614" y="4955"/>
                    </a:cubicBezTo>
                    <a:close/>
                    <a:moveTo>
                      <a:pt x="486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13"/>
              <p:cNvSpPr/>
              <p:nvPr/>
            </p:nvSpPr>
            <p:spPr>
              <a:xfrm>
                <a:off x="4452625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4" y="4955"/>
                    </a:lnTo>
                    <a:cubicBezTo>
                      <a:pt x="122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4" y="0"/>
                    </a:cubicBezTo>
                    <a:lnTo>
                      <a:pt x="2614" y="0"/>
                    </a:lnTo>
                    <a:cubicBezTo>
                      <a:pt x="2736" y="0"/>
                      <a:pt x="2858" y="91"/>
                      <a:pt x="2858" y="243"/>
                    </a:cubicBezTo>
                    <a:lnTo>
                      <a:pt x="2858" y="4712"/>
                    </a:lnTo>
                    <a:cubicBezTo>
                      <a:pt x="2858" y="4833"/>
                      <a:pt x="2736" y="4955"/>
                      <a:pt x="2614" y="4955"/>
                    </a:cubicBezTo>
                    <a:close/>
                    <a:moveTo>
                      <a:pt x="487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13"/>
              <p:cNvSpPr/>
              <p:nvPr/>
            </p:nvSpPr>
            <p:spPr>
              <a:xfrm>
                <a:off x="4029623" y="4153973"/>
                <a:ext cx="63641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4955" extrusionOk="0">
                    <a:moveTo>
                      <a:pt x="2614" y="4955"/>
                    </a:moveTo>
                    <a:lnTo>
                      <a:pt x="243" y="4955"/>
                    </a:lnTo>
                    <a:cubicBezTo>
                      <a:pt x="122" y="4955"/>
                      <a:pt x="0" y="4833"/>
                      <a:pt x="0" y="4712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3" y="0"/>
                    </a:cubicBezTo>
                    <a:lnTo>
                      <a:pt x="2614" y="0"/>
                    </a:lnTo>
                    <a:cubicBezTo>
                      <a:pt x="2736" y="0"/>
                      <a:pt x="2857" y="91"/>
                      <a:pt x="2857" y="243"/>
                    </a:cubicBezTo>
                    <a:lnTo>
                      <a:pt x="2857" y="4712"/>
                    </a:lnTo>
                    <a:cubicBezTo>
                      <a:pt x="2857" y="4833"/>
                      <a:pt x="2736" y="4955"/>
                      <a:pt x="2614" y="4955"/>
                    </a:cubicBezTo>
                    <a:close/>
                    <a:moveTo>
                      <a:pt x="486" y="4468"/>
                    </a:moveTo>
                    <a:lnTo>
                      <a:pt x="2371" y="4468"/>
                    </a:lnTo>
                    <a:lnTo>
                      <a:pt x="2371" y="487"/>
                    </a:lnTo>
                    <a:lnTo>
                      <a:pt x="486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13"/>
              <p:cNvSpPr/>
              <p:nvPr/>
            </p:nvSpPr>
            <p:spPr>
              <a:xfrm>
                <a:off x="4171061" y="4153973"/>
                <a:ext cx="62972" cy="11033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4955" extrusionOk="0">
                    <a:moveTo>
                      <a:pt x="2584" y="4955"/>
                    </a:moveTo>
                    <a:lnTo>
                      <a:pt x="244" y="4955"/>
                    </a:lnTo>
                    <a:cubicBezTo>
                      <a:pt x="92" y="4955"/>
                      <a:pt x="1" y="4833"/>
                      <a:pt x="1" y="4712"/>
                    </a:cubicBezTo>
                    <a:lnTo>
                      <a:pt x="1" y="243"/>
                    </a:lnTo>
                    <a:cubicBezTo>
                      <a:pt x="1" y="91"/>
                      <a:pt x="92" y="0"/>
                      <a:pt x="244" y="0"/>
                    </a:cubicBezTo>
                    <a:lnTo>
                      <a:pt x="2584" y="0"/>
                    </a:lnTo>
                    <a:cubicBezTo>
                      <a:pt x="2736" y="0"/>
                      <a:pt x="2828" y="91"/>
                      <a:pt x="2828" y="243"/>
                    </a:cubicBezTo>
                    <a:lnTo>
                      <a:pt x="2828" y="4712"/>
                    </a:lnTo>
                    <a:cubicBezTo>
                      <a:pt x="2828" y="4833"/>
                      <a:pt x="2736" y="4955"/>
                      <a:pt x="2584" y="4955"/>
                    </a:cubicBezTo>
                    <a:close/>
                    <a:moveTo>
                      <a:pt x="487" y="4468"/>
                    </a:moveTo>
                    <a:lnTo>
                      <a:pt x="2341" y="4468"/>
                    </a:lnTo>
                    <a:lnTo>
                      <a:pt x="2341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13"/>
              <p:cNvSpPr/>
              <p:nvPr/>
            </p:nvSpPr>
            <p:spPr>
              <a:xfrm>
                <a:off x="4045855" y="4439567"/>
                <a:ext cx="105615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7388" extrusionOk="0">
                    <a:moveTo>
                      <a:pt x="4499" y="7387"/>
                    </a:moveTo>
                    <a:lnTo>
                      <a:pt x="244" y="7387"/>
                    </a:lnTo>
                    <a:cubicBezTo>
                      <a:pt x="122" y="7387"/>
                      <a:pt x="1" y="7266"/>
                      <a:pt x="1" y="7144"/>
                    </a:cubicBezTo>
                    <a:lnTo>
                      <a:pt x="1" y="2220"/>
                    </a:lnTo>
                    <a:cubicBezTo>
                      <a:pt x="1" y="1004"/>
                      <a:pt x="1004" y="1"/>
                      <a:pt x="2219" y="1"/>
                    </a:cubicBezTo>
                    <a:lnTo>
                      <a:pt x="2554" y="1"/>
                    </a:lnTo>
                    <a:cubicBezTo>
                      <a:pt x="3770" y="1"/>
                      <a:pt x="4742" y="1004"/>
                      <a:pt x="4742" y="2220"/>
                    </a:cubicBezTo>
                    <a:lnTo>
                      <a:pt x="4742" y="7144"/>
                    </a:lnTo>
                    <a:cubicBezTo>
                      <a:pt x="4742" y="7266"/>
                      <a:pt x="4651" y="7387"/>
                      <a:pt x="4499" y="7387"/>
                    </a:cubicBezTo>
                    <a:close/>
                    <a:moveTo>
                      <a:pt x="487" y="6901"/>
                    </a:moveTo>
                    <a:lnTo>
                      <a:pt x="4256" y="6901"/>
                    </a:lnTo>
                    <a:lnTo>
                      <a:pt x="4256" y="2220"/>
                    </a:lnTo>
                    <a:cubicBezTo>
                      <a:pt x="4256" y="1278"/>
                      <a:pt x="3496" y="518"/>
                      <a:pt x="2554" y="518"/>
                    </a:cubicBezTo>
                    <a:lnTo>
                      <a:pt x="2219" y="518"/>
                    </a:lnTo>
                    <a:cubicBezTo>
                      <a:pt x="1277" y="518"/>
                      <a:pt x="487" y="1278"/>
                      <a:pt x="48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13"/>
              <p:cNvSpPr/>
              <p:nvPr/>
            </p:nvSpPr>
            <p:spPr>
              <a:xfrm>
                <a:off x="4219804" y="4439567"/>
                <a:ext cx="106283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73" h="7388" extrusionOk="0">
                    <a:moveTo>
                      <a:pt x="4529" y="7387"/>
                    </a:moveTo>
                    <a:lnTo>
                      <a:pt x="274" y="7387"/>
                    </a:lnTo>
                    <a:cubicBezTo>
                      <a:pt x="122" y="7387"/>
                      <a:pt x="0" y="7266"/>
                      <a:pt x="0" y="7144"/>
                    </a:cubicBezTo>
                    <a:lnTo>
                      <a:pt x="0" y="2220"/>
                    </a:lnTo>
                    <a:cubicBezTo>
                      <a:pt x="0" y="1004"/>
                      <a:pt x="1003" y="1"/>
                      <a:pt x="2219" y="1"/>
                    </a:cubicBezTo>
                    <a:lnTo>
                      <a:pt x="2554" y="1"/>
                    </a:lnTo>
                    <a:cubicBezTo>
                      <a:pt x="3769" y="1"/>
                      <a:pt x="4772" y="1004"/>
                      <a:pt x="4772" y="2220"/>
                    </a:cubicBezTo>
                    <a:lnTo>
                      <a:pt x="4772" y="7144"/>
                    </a:lnTo>
                    <a:cubicBezTo>
                      <a:pt x="4772" y="7266"/>
                      <a:pt x="4651" y="7387"/>
                      <a:pt x="4529" y="7387"/>
                    </a:cubicBezTo>
                    <a:close/>
                    <a:moveTo>
                      <a:pt x="517" y="6901"/>
                    </a:moveTo>
                    <a:lnTo>
                      <a:pt x="4286" y="6901"/>
                    </a:lnTo>
                    <a:lnTo>
                      <a:pt x="4286" y="2220"/>
                    </a:lnTo>
                    <a:cubicBezTo>
                      <a:pt x="4286" y="1278"/>
                      <a:pt x="3526" y="518"/>
                      <a:pt x="2554" y="518"/>
                    </a:cubicBezTo>
                    <a:lnTo>
                      <a:pt x="2250" y="518"/>
                    </a:lnTo>
                    <a:cubicBezTo>
                      <a:pt x="1277" y="518"/>
                      <a:pt x="517" y="1278"/>
                      <a:pt x="51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13"/>
              <p:cNvSpPr/>
              <p:nvPr/>
            </p:nvSpPr>
            <p:spPr>
              <a:xfrm>
                <a:off x="4394420" y="4439567"/>
                <a:ext cx="105615" cy="164512"/>
              </a:xfrm>
              <a:custGeom>
                <a:avLst/>
                <a:gdLst/>
                <a:ahLst/>
                <a:cxnLst/>
                <a:rect l="l" t="t" r="r" b="b"/>
                <a:pathLst>
                  <a:path w="4743" h="7388" extrusionOk="0">
                    <a:moveTo>
                      <a:pt x="4499" y="7387"/>
                    </a:moveTo>
                    <a:lnTo>
                      <a:pt x="244" y="7387"/>
                    </a:lnTo>
                    <a:cubicBezTo>
                      <a:pt x="92" y="7387"/>
                      <a:pt x="0" y="7266"/>
                      <a:pt x="0" y="7144"/>
                    </a:cubicBezTo>
                    <a:lnTo>
                      <a:pt x="0" y="2220"/>
                    </a:lnTo>
                    <a:cubicBezTo>
                      <a:pt x="0" y="1004"/>
                      <a:pt x="973" y="1"/>
                      <a:pt x="2219" y="1"/>
                    </a:cubicBezTo>
                    <a:lnTo>
                      <a:pt x="2523" y="1"/>
                    </a:lnTo>
                    <a:cubicBezTo>
                      <a:pt x="3769" y="1"/>
                      <a:pt x="4742" y="1004"/>
                      <a:pt x="4742" y="2220"/>
                    </a:cubicBezTo>
                    <a:lnTo>
                      <a:pt x="4742" y="7144"/>
                    </a:lnTo>
                    <a:cubicBezTo>
                      <a:pt x="4742" y="7266"/>
                      <a:pt x="4651" y="7387"/>
                      <a:pt x="4499" y="7387"/>
                    </a:cubicBezTo>
                    <a:close/>
                    <a:moveTo>
                      <a:pt x="487" y="6901"/>
                    </a:moveTo>
                    <a:lnTo>
                      <a:pt x="4256" y="6901"/>
                    </a:lnTo>
                    <a:lnTo>
                      <a:pt x="4256" y="2220"/>
                    </a:lnTo>
                    <a:cubicBezTo>
                      <a:pt x="4256" y="1278"/>
                      <a:pt x="3496" y="518"/>
                      <a:pt x="2523" y="518"/>
                    </a:cubicBezTo>
                    <a:lnTo>
                      <a:pt x="2219" y="518"/>
                    </a:lnTo>
                    <a:cubicBezTo>
                      <a:pt x="1247" y="518"/>
                      <a:pt x="487" y="1278"/>
                      <a:pt x="487" y="22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13"/>
              <p:cNvSpPr/>
              <p:nvPr/>
            </p:nvSpPr>
            <p:spPr>
              <a:xfrm>
                <a:off x="3906443" y="3936715"/>
                <a:ext cx="720844" cy="142824"/>
              </a:xfrm>
              <a:custGeom>
                <a:avLst/>
                <a:gdLst/>
                <a:ahLst/>
                <a:cxnLst/>
                <a:rect l="l" t="t" r="r" b="b"/>
                <a:pathLst>
                  <a:path w="32372" h="6414" extrusionOk="0">
                    <a:moveTo>
                      <a:pt x="6718" y="3587"/>
                    </a:moveTo>
                    <a:cubicBezTo>
                      <a:pt x="8176" y="4043"/>
                      <a:pt x="9514" y="4864"/>
                      <a:pt x="11155" y="4833"/>
                    </a:cubicBezTo>
                    <a:cubicBezTo>
                      <a:pt x="12310" y="4803"/>
                      <a:pt x="13374" y="4195"/>
                      <a:pt x="14529" y="4225"/>
                    </a:cubicBezTo>
                    <a:cubicBezTo>
                      <a:pt x="16049" y="4286"/>
                      <a:pt x="17569" y="5471"/>
                      <a:pt x="18997" y="4985"/>
                    </a:cubicBezTo>
                    <a:cubicBezTo>
                      <a:pt x="20456" y="4529"/>
                      <a:pt x="20821" y="2857"/>
                      <a:pt x="21824" y="1885"/>
                    </a:cubicBezTo>
                    <a:cubicBezTo>
                      <a:pt x="23526" y="152"/>
                      <a:pt x="26171" y="0"/>
                      <a:pt x="28207" y="1216"/>
                    </a:cubicBezTo>
                    <a:cubicBezTo>
                      <a:pt x="30153" y="2341"/>
                      <a:pt x="31429" y="4377"/>
                      <a:pt x="32371" y="6414"/>
                    </a:cubicBezTo>
                    <a:cubicBezTo>
                      <a:pt x="32189" y="5988"/>
                      <a:pt x="26900" y="6292"/>
                      <a:pt x="26232" y="6292"/>
                    </a:cubicBezTo>
                    <a:cubicBezTo>
                      <a:pt x="24104" y="6262"/>
                      <a:pt x="21976" y="6231"/>
                      <a:pt x="19818" y="6231"/>
                    </a:cubicBezTo>
                    <a:cubicBezTo>
                      <a:pt x="14529" y="6231"/>
                      <a:pt x="9240" y="6414"/>
                      <a:pt x="3951" y="6383"/>
                    </a:cubicBezTo>
                    <a:cubicBezTo>
                      <a:pt x="2705" y="6383"/>
                      <a:pt x="1429" y="6383"/>
                      <a:pt x="182" y="6353"/>
                    </a:cubicBezTo>
                    <a:cubicBezTo>
                      <a:pt x="0" y="6353"/>
                      <a:pt x="1246" y="4772"/>
                      <a:pt x="1368" y="4681"/>
                    </a:cubicBezTo>
                    <a:cubicBezTo>
                      <a:pt x="2097" y="4043"/>
                      <a:pt x="2948" y="3617"/>
                      <a:pt x="3860" y="3405"/>
                    </a:cubicBezTo>
                    <a:cubicBezTo>
                      <a:pt x="4833" y="3192"/>
                      <a:pt x="5806" y="3253"/>
                      <a:pt x="6718" y="35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13"/>
              <p:cNvSpPr/>
              <p:nvPr/>
            </p:nvSpPr>
            <p:spPr>
              <a:xfrm>
                <a:off x="4680704" y="3752613"/>
                <a:ext cx="975339" cy="851487"/>
              </a:xfrm>
              <a:custGeom>
                <a:avLst/>
                <a:gdLst/>
                <a:ahLst/>
                <a:cxnLst/>
                <a:rect l="l" t="t" r="r" b="b"/>
                <a:pathLst>
                  <a:path w="43801" h="38239" extrusionOk="0">
                    <a:moveTo>
                      <a:pt x="43558" y="38238"/>
                    </a:moveTo>
                    <a:lnTo>
                      <a:pt x="244" y="38238"/>
                    </a:lnTo>
                    <a:cubicBezTo>
                      <a:pt x="92" y="38238"/>
                      <a:pt x="1" y="38117"/>
                      <a:pt x="1" y="37995"/>
                    </a:cubicBezTo>
                    <a:lnTo>
                      <a:pt x="1" y="244"/>
                    </a:lnTo>
                    <a:cubicBezTo>
                      <a:pt x="1" y="122"/>
                      <a:pt x="92" y="1"/>
                      <a:pt x="244" y="1"/>
                    </a:cubicBezTo>
                    <a:lnTo>
                      <a:pt x="43558" y="1"/>
                    </a:lnTo>
                    <a:cubicBezTo>
                      <a:pt x="43679" y="1"/>
                      <a:pt x="43801" y="122"/>
                      <a:pt x="43801" y="244"/>
                    </a:cubicBezTo>
                    <a:lnTo>
                      <a:pt x="43801" y="37995"/>
                    </a:lnTo>
                    <a:cubicBezTo>
                      <a:pt x="43801" y="38117"/>
                      <a:pt x="43679" y="38238"/>
                      <a:pt x="43558" y="38238"/>
                    </a:cubicBezTo>
                    <a:close/>
                    <a:moveTo>
                      <a:pt x="457" y="37752"/>
                    </a:moveTo>
                    <a:lnTo>
                      <a:pt x="43315" y="37752"/>
                    </a:lnTo>
                    <a:lnTo>
                      <a:pt x="43315" y="487"/>
                    </a:lnTo>
                    <a:lnTo>
                      <a:pt x="45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13"/>
              <p:cNvSpPr/>
              <p:nvPr/>
            </p:nvSpPr>
            <p:spPr>
              <a:xfrm>
                <a:off x="4596113" y="3357354"/>
                <a:ext cx="1143859" cy="407473"/>
              </a:xfrm>
              <a:custGeom>
                <a:avLst/>
                <a:gdLst/>
                <a:ahLst/>
                <a:cxnLst/>
                <a:rect l="l" t="t" r="r" b="b"/>
                <a:pathLst>
                  <a:path w="51369" h="18299" extrusionOk="0">
                    <a:moveTo>
                      <a:pt x="51035" y="18268"/>
                    </a:moveTo>
                    <a:lnTo>
                      <a:pt x="335" y="18268"/>
                    </a:lnTo>
                    <a:cubicBezTo>
                      <a:pt x="122" y="18299"/>
                      <a:pt x="0" y="18025"/>
                      <a:pt x="122" y="17873"/>
                    </a:cubicBezTo>
                    <a:lnTo>
                      <a:pt x="14621" y="92"/>
                    </a:lnTo>
                    <a:cubicBezTo>
                      <a:pt x="14681" y="31"/>
                      <a:pt x="14742" y="1"/>
                      <a:pt x="14803" y="1"/>
                    </a:cubicBezTo>
                    <a:lnTo>
                      <a:pt x="36566" y="1"/>
                    </a:lnTo>
                    <a:cubicBezTo>
                      <a:pt x="36627" y="1"/>
                      <a:pt x="36688" y="31"/>
                      <a:pt x="36749" y="92"/>
                    </a:cubicBezTo>
                    <a:lnTo>
                      <a:pt x="51247" y="17873"/>
                    </a:lnTo>
                    <a:cubicBezTo>
                      <a:pt x="51369" y="18025"/>
                      <a:pt x="51247" y="18268"/>
                      <a:pt x="51035" y="18268"/>
                    </a:cubicBezTo>
                    <a:close/>
                    <a:moveTo>
                      <a:pt x="851" y="17782"/>
                    </a:moveTo>
                    <a:lnTo>
                      <a:pt x="50518" y="17782"/>
                    </a:lnTo>
                    <a:lnTo>
                      <a:pt x="36445" y="487"/>
                    </a:lnTo>
                    <a:lnTo>
                      <a:pt x="14925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13"/>
              <p:cNvSpPr/>
              <p:nvPr/>
            </p:nvSpPr>
            <p:spPr>
              <a:xfrm>
                <a:off x="5233679" y="3885279"/>
                <a:ext cx="96129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7660" extrusionOk="0">
                    <a:moveTo>
                      <a:pt x="4043" y="7660"/>
                    </a:moveTo>
                    <a:lnTo>
                      <a:pt x="243" y="7660"/>
                    </a:lnTo>
                    <a:cubicBezTo>
                      <a:pt x="122" y="7660"/>
                      <a:pt x="0" y="7569"/>
                      <a:pt x="0" y="7417"/>
                    </a:cubicBezTo>
                    <a:lnTo>
                      <a:pt x="0" y="243"/>
                    </a:lnTo>
                    <a:cubicBezTo>
                      <a:pt x="0" y="91"/>
                      <a:pt x="122" y="0"/>
                      <a:pt x="243" y="0"/>
                    </a:cubicBezTo>
                    <a:lnTo>
                      <a:pt x="4043" y="0"/>
                    </a:lnTo>
                    <a:cubicBezTo>
                      <a:pt x="4195" y="0"/>
                      <a:pt x="4316" y="91"/>
                      <a:pt x="4316" y="243"/>
                    </a:cubicBezTo>
                    <a:lnTo>
                      <a:pt x="4316" y="7417"/>
                    </a:lnTo>
                    <a:cubicBezTo>
                      <a:pt x="4316" y="7569"/>
                      <a:pt x="4195" y="7660"/>
                      <a:pt x="4043" y="7660"/>
                    </a:cubicBezTo>
                    <a:close/>
                    <a:moveTo>
                      <a:pt x="486" y="7174"/>
                    </a:moveTo>
                    <a:lnTo>
                      <a:pt x="3799" y="7174"/>
                    </a:lnTo>
                    <a:lnTo>
                      <a:pt x="3799" y="486"/>
                    </a:lnTo>
                    <a:lnTo>
                      <a:pt x="486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13"/>
              <p:cNvSpPr/>
              <p:nvPr/>
            </p:nvSpPr>
            <p:spPr>
              <a:xfrm>
                <a:off x="5461067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4" y="7660"/>
                    </a:moveTo>
                    <a:lnTo>
                      <a:pt x="244" y="7660"/>
                    </a:lnTo>
                    <a:cubicBezTo>
                      <a:pt x="123" y="7660"/>
                      <a:pt x="1" y="7569"/>
                      <a:pt x="1" y="7417"/>
                    </a:cubicBezTo>
                    <a:lnTo>
                      <a:pt x="1" y="243"/>
                    </a:lnTo>
                    <a:cubicBezTo>
                      <a:pt x="1" y="91"/>
                      <a:pt x="123" y="0"/>
                      <a:pt x="244" y="0"/>
                    </a:cubicBezTo>
                    <a:lnTo>
                      <a:pt x="4044" y="0"/>
                    </a:lnTo>
                    <a:cubicBezTo>
                      <a:pt x="4196" y="0"/>
                      <a:pt x="4287" y="91"/>
                      <a:pt x="4287" y="243"/>
                    </a:cubicBezTo>
                    <a:lnTo>
                      <a:pt x="4287" y="7417"/>
                    </a:lnTo>
                    <a:cubicBezTo>
                      <a:pt x="4287" y="7569"/>
                      <a:pt x="4196" y="7660"/>
                      <a:pt x="4044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13"/>
              <p:cNvSpPr/>
              <p:nvPr/>
            </p:nvSpPr>
            <p:spPr>
              <a:xfrm>
                <a:off x="4779525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3" y="7660"/>
                    </a:moveTo>
                    <a:lnTo>
                      <a:pt x="244" y="7660"/>
                    </a:lnTo>
                    <a:cubicBezTo>
                      <a:pt x="122" y="7660"/>
                      <a:pt x="1" y="7569"/>
                      <a:pt x="1" y="7417"/>
                    </a:cubicBezTo>
                    <a:lnTo>
                      <a:pt x="1" y="243"/>
                    </a:lnTo>
                    <a:cubicBezTo>
                      <a:pt x="1" y="91"/>
                      <a:pt x="122" y="0"/>
                      <a:pt x="244" y="0"/>
                    </a:cubicBezTo>
                    <a:lnTo>
                      <a:pt x="4043" y="0"/>
                    </a:lnTo>
                    <a:cubicBezTo>
                      <a:pt x="4165" y="0"/>
                      <a:pt x="4286" y="91"/>
                      <a:pt x="4286" y="243"/>
                    </a:cubicBezTo>
                    <a:lnTo>
                      <a:pt x="4286" y="7417"/>
                    </a:lnTo>
                    <a:cubicBezTo>
                      <a:pt x="4286" y="7569"/>
                      <a:pt x="4165" y="7660"/>
                      <a:pt x="4043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13"/>
              <p:cNvSpPr/>
              <p:nvPr/>
            </p:nvSpPr>
            <p:spPr>
              <a:xfrm>
                <a:off x="5006936" y="3885279"/>
                <a:ext cx="95461" cy="170569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7660" extrusionOk="0">
                    <a:moveTo>
                      <a:pt x="4043" y="7660"/>
                    </a:moveTo>
                    <a:lnTo>
                      <a:pt x="244" y="7660"/>
                    </a:lnTo>
                    <a:cubicBezTo>
                      <a:pt x="92" y="7660"/>
                      <a:pt x="0" y="7569"/>
                      <a:pt x="0" y="7417"/>
                    </a:cubicBezTo>
                    <a:lnTo>
                      <a:pt x="0" y="243"/>
                    </a:lnTo>
                    <a:cubicBezTo>
                      <a:pt x="0" y="91"/>
                      <a:pt x="92" y="0"/>
                      <a:pt x="244" y="0"/>
                    </a:cubicBezTo>
                    <a:lnTo>
                      <a:pt x="4043" y="0"/>
                    </a:lnTo>
                    <a:cubicBezTo>
                      <a:pt x="4165" y="0"/>
                      <a:pt x="4286" y="91"/>
                      <a:pt x="4286" y="243"/>
                    </a:cubicBezTo>
                    <a:lnTo>
                      <a:pt x="4286" y="7417"/>
                    </a:lnTo>
                    <a:cubicBezTo>
                      <a:pt x="4286" y="7569"/>
                      <a:pt x="4165" y="7660"/>
                      <a:pt x="4043" y="7660"/>
                    </a:cubicBezTo>
                    <a:close/>
                    <a:moveTo>
                      <a:pt x="487" y="7174"/>
                    </a:moveTo>
                    <a:lnTo>
                      <a:pt x="3800" y="7174"/>
                    </a:lnTo>
                    <a:lnTo>
                      <a:pt x="3800" y="486"/>
                    </a:lnTo>
                    <a:lnTo>
                      <a:pt x="487" y="4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13"/>
              <p:cNvSpPr/>
              <p:nvPr/>
            </p:nvSpPr>
            <p:spPr>
              <a:xfrm>
                <a:off x="5086116" y="4346180"/>
                <a:ext cx="163822" cy="257902"/>
              </a:xfrm>
              <a:custGeom>
                <a:avLst/>
                <a:gdLst/>
                <a:ahLst/>
                <a:cxnLst/>
                <a:rect l="l" t="t" r="r" b="b"/>
                <a:pathLst>
                  <a:path w="7357" h="11582" extrusionOk="0">
                    <a:moveTo>
                      <a:pt x="7113" y="11581"/>
                    </a:moveTo>
                    <a:lnTo>
                      <a:pt x="244" y="11581"/>
                    </a:lnTo>
                    <a:cubicBezTo>
                      <a:pt x="122" y="11581"/>
                      <a:pt x="1" y="11460"/>
                      <a:pt x="1" y="11338"/>
                    </a:cubicBezTo>
                    <a:lnTo>
                      <a:pt x="1" y="244"/>
                    </a:lnTo>
                    <a:cubicBezTo>
                      <a:pt x="1" y="122"/>
                      <a:pt x="122" y="0"/>
                      <a:pt x="244" y="0"/>
                    </a:cubicBezTo>
                    <a:lnTo>
                      <a:pt x="7113" y="0"/>
                    </a:lnTo>
                    <a:cubicBezTo>
                      <a:pt x="7235" y="0"/>
                      <a:pt x="7357" y="122"/>
                      <a:pt x="7357" y="244"/>
                    </a:cubicBezTo>
                    <a:lnTo>
                      <a:pt x="7357" y="11338"/>
                    </a:lnTo>
                    <a:cubicBezTo>
                      <a:pt x="7357" y="11460"/>
                      <a:pt x="7235" y="11581"/>
                      <a:pt x="7113" y="11581"/>
                    </a:cubicBezTo>
                    <a:close/>
                    <a:moveTo>
                      <a:pt x="487" y="11095"/>
                    </a:moveTo>
                    <a:lnTo>
                      <a:pt x="6870" y="11095"/>
                    </a:lnTo>
                    <a:lnTo>
                      <a:pt x="6870" y="487"/>
                    </a:lnTo>
                    <a:lnTo>
                      <a:pt x="487" y="4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13"/>
              <p:cNvSpPr/>
              <p:nvPr/>
            </p:nvSpPr>
            <p:spPr>
              <a:xfrm>
                <a:off x="4952471" y="3171871"/>
                <a:ext cx="129975" cy="193594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8694" extrusionOk="0">
                    <a:moveTo>
                      <a:pt x="5593" y="8693"/>
                    </a:moveTo>
                    <a:lnTo>
                      <a:pt x="243" y="8693"/>
                    </a:lnTo>
                    <a:cubicBezTo>
                      <a:pt x="122" y="8693"/>
                      <a:pt x="0" y="8572"/>
                      <a:pt x="0" y="8450"/>
                    </a:cubicBezTo>
                    <a:lnTo>
                      <a:pt x="0" y="274"/>
                    </a:lnTo>
                    <a:cubicBezTo>
                      <a:pt x="0" y="122"/>
                      <a:pt x="122" y="0"/>
                      <a:pt x="243" y="0"/>
                    </a:cubicBezTo>
                    <a:lnTo>
                      <a:pt x="5593" y="0"/>
                    </a:lnTo>
                    <a:cubicBezTo>
                      <a:pt x="5745" y="0"/>
                      <a:pt x="5836" y="122"/>
                      <a:pt x="5836" y="274"/>
                    </a:cubicBezTo>
                    <a:lnTo>
                      <a:pt x="5836" y="8450"/>
                    </a:lnTo>
                    <a:cubicBezTo>
                      <a:pt x="5836" y="8572"/>
                      <a:pt x="5745" y="8693"/>
                      <a:pt x="5593" y="8693"/>
                    </a:cubicBezTo>
                    <a:close/>
                    <a:moveTo>
                      <a:pt x="487" y="8207"/>
                    </a:moveTo>
                    <a:lnTo>
                      <a:pt x="5350" y="8207"/>
                    </a:lnTo>
                    <a:lnTo>
                      <a:pt x="5350" y="517"/>
                    </a:lnTo>
                    <a:lnTo>
                      <a:pt x="487" y="5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13"/>
              <p:cNvSpPr/>
              <p:nvPr/>
            </p:nvSpPr>
            <p:spPr>
              <a:xfrm>
                <a:off x="4500009" y="4029434"/>
                <a:ext cx="368215" cy="473118"/>
              </a:xfrm>
              <a:custGeom>
                <a:avLst/>
                <a:gdLst/>
                <a:ahLst/>
                <a:cxnLst/>
                <a:rect l="l" t="t" r="r" b="b"/>
                <a:pathLst>
                  <a:path w="16536" h="21247" extrusionOk="0">
                    <a:moveTo>
                      <a:pt x="8268" y="0"/>
                    </a:moveTo>
                    <a:lnTo>
                      <a:pt x="0" y="21247"/>
                    </a:lnTo>
                    <a:lnTo>
                      <a:pt x="16535" y="21247"/>
                    </a:lnTo>
                    <a:lnTo>
                      <a:pt x="82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13"/>
              <p:cNvSpPr/>
              <p:nvPr/>
            </p:nvSpPr>
            <p:spPr>
              <a:xfrm>
                <a:off x="4494576" y="4023333"/>
                <a:ext cx="379728" cy="484652"/>
              </a:xfrm>
              <a:custGeom>
                <a:avLst/>
                <a:gdLst/>
                <a:ahLst/>
                <a:cxnLst/>
                <a:rect l="l" t="t" r="r" b="b"/>
                <a:pathLst>
                  <a:path w="17053" h="21765" extrusionOk="0">
                    <a:moveTo>
                      <a:pt x="16779" y="21764"/>
                    </a:moveTo>
                    <a:lnTo>
                      <a:pt x="244" y="21764"/>
                    </a:lnTo>
                    <a:cubicBezTo>
                      <a:pt x="153" y="21764"/>
                      <a:pt x="92" y="21734"/>
                      <a:pt x="31" y="21673"/>
                    </a:cubicBezTo>
                    <a:cubicBezTo>
                      <a:pt x="1" y="21582"/>
                      <a:pt x="1" y="21521"/>
                      <a:pt x="31" y="21430"/>
                    </a:cubicBezTo>
                    <a:lnTo>
                      <a:pt x="8299" y="183"/>
                    </a:lnTo>
                    <a:cubicBezTo>
                      <a:pt x="8390" y="1"/>
                      <a:pt x="8633" y="1"/>
                      <a:pt x="8755" y="183"/>
                    </a:cubicBezTo>
                    <a:lnTo>
                      <a:pt x="17023" y="21430"/>
                    </a:lnTo>
                    <a:cubicBezTo>
                      <a:pt x="17053" y="21521"/>
                      <a:pt x="17023" y="21582"/>
                      <a:pt x="16992" y="21673"/>
                    </a:cubicBezTo>
                    <a:cubicBezTo>
                      <a:pt x="16931" y="21734"/>
                      <a:pt x="16871" y="21764"/>
                      <a:pt x="16779" y="21764"/>
                    </a:cubicBezTo>
                    <a:close/>
                    <a:moveTo>
                      <a:pt x="609" y="21278"/>
                    </a:moveTo>
                    <a:lnTo>
                      <a:pt x="16415" y="21278"/>
                    </a:lnTo>
                    <a:lnTo>
                      <a:pt x="8542" y="9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13"/>
              <p:cNvSpPr/>
              <p:nvPr/>
            </p:nvSpPr>
            <p:spPr>
              <a:xfrm>
                <a:off x="4678678" y="4495747"/>
                <a:ext cx="1153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43" extrusionOk="0">
                    <a:moveTo>
                      <a:pt x="274" y="4743"/>
                    </a:moveTo>
                    <a:cubicBezTo>
                      <a:pt x="122" y="4743"/>
                      <a:pt x="1" y="4651"/>
                      <a:pt x="1" y="4500"/>
                    </a:cubicBezTo>
                    <a:lnTo>
                      <a:pt x="1" y="335"/>
                    </a:lnTo>
                    <a:cubicBezTo>
                      <a:pt x="1" y="1"/>
                      <a:pt x="517" y="1"/>
                      <a:pt x="517" y="335"/>
                    </a:cubicBezTo>
                    <a:lnTo>
                      <a:pt x="517" y="4500"/>
                    </a:lnTo>
                    <a:cubicBezTo>
                      <a:pt x="517" y="4651"/>
                      <a:pt x="396" y="4743"/>
                      <a:pt x="274" y="47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13"/>
              <p:cNvSpPr/>
              <p:nvPr/>
            </p:nvSpPr>
            <p:spPr>
              <a:xfrm>
                <a:off x="4781551" y="4068691"/>
                <a:ext cx="337776" cy="433860"/>
              </a:xfrm>
              <a:custGeom>
                <a:avLst/>
                <a:gdLst/>
                <a:ahLst/>
                <a:cxnLst/>
                <a:rect l="l" t="t" r="r" b="b"/>
                <a:pathLst>
                  <a:path w="15169" h="19484" extrusionOk="0">
                    <a:moveTo>
                      <a:pt x="7569" y="0"/>
                    </a:moveTo>
                    <a:lnTo>
                      <a:pt x="1" y="19484"/>
                    </a:lnTo>
                    <a:lnTo>
                      <a:pt x="15168" y="19484"/>
                    </a:lnTo>
                    <a:lnTo>
                      <a:pt x="7569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13"/>
              <p:cNvSpPr/>
              <p:nvPr/>
            </p:nvSpPr>
            <p:spPr>
              <a:xfrm>
                <a:off x="4775472" y="4062590"/>
                <a:ext cx="349934" cy="445395"/>
              </a:xfrm>
              <a:custGeom>
                <a:avLst/>
                <a:gdLst/>
                <a:ahLst/>
                <a:cxnLst/>
                <a:rect l="l" t="t" r="r" b="b"/>
                <a:pathLst>
                  <a:path w="15715" h="20002" extrusionOk="0">
                    <a:moveTo>
                      <a:pt x="15441" y="20001"/>
                    </a:moveTo>
                    <a:lnTo>
                      <a:pt x="274" y="20001"/>
                    </a:lnTo>
                    <a:cubicBezTo>
                      <a:pt x="183" y="20001"/>
                      <a:pt x="91" y="19971"/>
                      <a:pt x="61" y="19910"/>
                    </a:cubicBezTo>
                    <a:cubicBezTo>
                      <a:pt x="0" y="19819"/>
                      <a:pt x="0" y="19728"/>
                      <a:pt x="31" y="19667"/>
                    </a:cubicBezTo>
                    <a:lnTo>
                      <a:pt x="7629" y="183"/>
                    </a:lnTo>
                    <a:cubicBezTo>
                      <a:pt x="7721" y="1"/>
                      <a:pt x="7994" y="1"/>
                      <a:pt x="8085" y="183"/>
                    </a:cubicBezTo>
                    <a:lnTo>
                      <a:pt x="15684" y="19667"/>
                    </a:lnTo>
                    <a:cubicBezTo>
                      <a:pt x="15715" y="19728"/>
                      <a:pt x="15715" y="19819"/>
                      <a:pt x="15654" y="19910"/>
                    </a:cubicBezTo>
                    <a:cubicBezTo>
                      <a:pt x="15624" y="19971"/>
                      <a:pt x="15532" y="20001"/>
                      <a:pt x="15441" y="20001"/>
                    </a:cubicBezTo>
                    <a:close/>
                    <a:moveTo>
                      <a:pt x="608" y="19515"/>
                    </a:moveTo>
                    <a:lnTo>
                      <a:pt x="15046" y="19515"/>
                    </a:lnTo>
                    <a:lnTo>
                      <a:pt x="7842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13"/>
              <p:cNvSpPr/>
              <p:nvPr/>
            </p:nvSpPr>
            <p:spPr>
              <a:xfrm>
                <a:off x="4944678" y="4495747"/>
                <a:ext cx="108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43" extrusionOk="0">
                    <a:moveTo>
                      <a:pt x="243" y="4743"/>
                    </a:moveTo>
                    <a:cubicBezTo>
                      <a:pt x="122" y="4743"/>
                      <a:pt x="0" y="4651"/>
                      <a:pt x="0" y="4500"/>
                    </a:cubicBezTo>
                    <a:lnTo>
                      <a:pt x="0" y="335"/>
                    </a:lnTo>
                    <a:cubicBezTo>
                      <a:pt x="0" y="1"/>
                      <a:pt x="486" y="1"/>
                      <a:pt x="486" y="335"/>
                    </a:cubicBezTo>
                    <a:lnTo>
                      <a:pt x="486" y="4500"/>
                    </a:lnTo>
                    <a:cubicBezTo>
                      <a:pt x="486" y="4651"/>
                      <a:pt x="395" y="4743"/>
                      <a:pt x="243" y="47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13"/>
              <p:cNvSpPr/>
              <p:nvPr/>
            </p:nvSpPr>
            <p:spPr>
              <a:xfrm>
                <a:off x="5464452" y="3999663"/>
                <a:ext cx="385161" cy="494784"/>
              </a:xfrm>
              <a:custGeom>
                <a:avLst/>
                <a:gdLst/>
                <a:ahLst/>
                <a:cxnLst/>
                <a:rect l="l" t="t" r="r" b="b"/>
                <a:pathLst>
                  <a:path w="17297" h="22220" extrusionOk="0">
                    <a:moveTo>
                      <a:pt x="8664" y="0"/>
                    </a:moveTo>
                    <a:lnTo>
                      <a:pt x="1" y="22219"/>
                    </a:lnTo>
                    <a:lnTo>
                      <a:pt x="17296" y="22219"/>
                    </a:lnTo>
                    <a:lnTo>
                      <a:pt x="86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13"/>
              <p:cNvSpPr/>
              <p:nvPr/>
            </p:nvSpPr>
            <p:spPr>
              <a:xfrm>
                <a:off x="5459041" y="3993562"/>
                <a:ext cx="397341" cy="506296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22737" extrusionOk="0">
                    <a:moveTo>
                      <a:pt x="17539" y="22736"/>
                    </a:moveTo>
                    <a:lnTo>
                      <a:pt x="244" y="22736"/>
                    </a:lnTo>
                    <a:cubicBezTo>
                      <a:pt x="153" y="22736"/>
                      <a:pt x="92" y="22706"/>
                      <a:pt x="31" y="22645"/>
                    </a:cubicBezTo>
                    <a:cubicBezTo>
                      <a:pt x="1" y="22584"/>
                      <a:pt x="1" y="22493"/>
                      <a:pt x="31" y="22402"/>
                    </a:cubicBezTo>
                    <a:lnTo>
                      <a:pt x="8664" y="183"/>
                    </a:lnTo>
                    <a:cubicBezTo>
                      <a:pt x="8755" y="0"/>
                      <a:pt x="9028" y="0"/>
                      <a:pt x="9120" y="183"/>
                    </a:cubicBezTo>
                    <a:lnTo>
                      <a:pt x="17782" y="22402"/>
                    </a:lnTo>
                    <a:cubicBezTo>
                      <a:pt x="17843" y="22584"/>
                      <a:pt x="17721" y="22736"/>
                      <a:pt x="17539" y="22736"/>
                    </a:cubicBezTo>
                    <a:close/>
                    <a:moveTo>
                      <a:pt x="609" y="22250"/>
                    </a:moveTo>
                    <a:lnTo>
                      <a:pt x="17205" y="22250"/>
                    </a:lnTo>
                    <a:lnTo>
                      <a:pt x="890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13"/>
              <p:cNvSpPr/>
              <p:nvPr/>
            </p:nvSpPr>
            <p:spPr>
              <a:xfrm>
                <a:off x="5651938" y="4486951"/>
                <a:ext cx="10844" cy="111026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986" extrusionOk="0">
                    <a:moveTo>
                      <a:pt x="244" y="4986"/>
                    </a:moveTo>
                    <a:cubicBezTo>
                      <a:pt x="122" y="4986"/>
                      <a:pt x="1" y="4864"/>
                      <a:pt x="1" y="4743"/>
                    </a:cubicBezTo>
                    <a:lnTo>
                      <a:pt x="1" y="335"/>
                    </a:lnTo>
                    <a:cubicBezTo>
                      <a:pt x="1" y="1"/>
                      <a:pt x="487" y="1"/>
                      <a:pt x="487" y="335"/>
                    </a:cubicBezTo>
                    <a:lnTo>
                      <a:pt x="487" y="4743"/>
                    </a:lnTo>
                    <a:cubicBezTo>
                      <a:pt x="487" y="4864"/>
                      <a:pt x="365" y="4986"/>
                      <a:pt x="244" y="49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13"/>
              <p:cNvSpPr/>
              <p:nvPr/>
            </p:nvSpPr>
            <p:spPr>
              <a:xfrm>
                <a:off x="2048566" y="4086972"/>
                <a:ext cx="328290" cy="421680"/>
              </a:xfrm>
              <a:custGeom>
                <a:avLst/>
                <a:gdLst/>
                <a:ahLst/>
                <a:cxnLst/>
                <a:rect l="l" t="t" r="r" b="b"/>
                <a:pathLst>
                  <a:path w="14743" h="18937" extrusionOk="0">
                    <a:moveTo>
                      <a:pt x="7357" y="0"/>
                    </a:moveTo>
                    <a:lnTo>
                      <a:pt x="1" y="18936"/>
                    </a:lnTo>
                    <a:lnTo>
                      <a:pt x="14743" y="18936"/>
                    </a:lnTo>
                    <a:lnTo>
                      <a:pt x="7357" y="0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13"/>
              <p:cNvSpPr/>
              <p:nvPr/>
            </p:nvSpPr>
            <p:spPr>
              <a:xfrm>
                <a:off x="2041797" y="4080871"/>
                <a:ext cx="340470" cy="433192"/>
              </a:xfrm>
              <a:custGeom>
                <a:avLst/>
                <a:gdLst/>
                <a:ahLst/>
                <a:cxnLst/>
                <a:rect l="l" t="t" r="r" b="b"/>
                <a:pathLst>
                  <a:path w="15290" h="19454" extrusionOk="0">
                    <a:moveTo>
                      <a:pt x="15047" y="19454"/>
                    </a:moveTo>
                    <a:lnTo>
                      <a:pt x="305" y="19454"/>
                    </a:lnTo>
                    <a:cubicBezTo>
                      <a:pt x="122" y="19454"/>
                      <a:pt x="1" y="19271"/>
                      <a:pt x="62" y="19119"/>
                    </a:cubicBezTo>
                    <a:lnTo>
                      <a:pt x="7448" y="183"/>
                    </a:lnTo>
                    <a:cubicBezTo>
                      <a:pt x="7539" y="0"/>
                      <a:pt x="7813" y="0"/>
                      <a:pt x="7904" y="183"/>
                    </a:cubicBezTo>
                    <a:lnTo>
                      <a:pt x="15260" y="19150"/>
                    </a:lnTo>
                    <a:cubicBezTo>
                      <a:pt x="15290" y="19210"/>
                      <a:pt x="15290" y="19302"/>
                      <a:pt x="15229" y="19362"/>
                    </a:cubicBezTo>
                    <a:cubicBezTo>
                      <a:pt x="15199" y="19423"/>
                      <a:pt x="15108" y="19454"/>
                      <a:pt x="15047" y="19454"/>
                    </a:cubicBezTo>
                    <a:close/>
                    <a:moveTo>
                      <a:pt x="639" y="18967"/>
                    </a:moveTo>
                    <a:lnTo>
                      <a:pt x="14682" y="18967"/>
                    </a:lnTo>
                    <a:lnTo>
                      <a:pt x="7661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13"/>
              <p:cNvSpPr/>
              <p:nvPr/>
            </p:nvSpPr>
            <p:spPr>
              <a:xfrm>
                <a:off x="2206950" y="4501180"/>
                <a:ext cx="10844" cy="9612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317" extrusionOk="0">
                    <a:moveTo>
                      <a:pt x="244" y="4316"/>
                    </a:moveTo>
                    <a:cubicBezTo>
                      <a:pt x="122" y="4316"/>
                      <a:pt x="0" y="4225"/>
                      <a:pt x="0" y="4073"/>
                    </a:cubicBezTo>
                    <a:lnTo>
                      <a:pt x="0" y="334"/>
                    </a:lnTo>
                    <a:cubicBezTo>
                      <a:pt x="0" y="0"/>
                      <a:pt x="487" y="0"/>
                      <a:pt x="487" y="334"/>
                    </a:cubicBezTo>
                    <a:lnTo>
                      <a:pt x="487" y="4073"/>
                    </a:lnTo>
                    <a:cubicBezTo>
                      <a:pt x="487" y="4225"/>
                      <a:pt x="396" y="4316"/>
                      <a:pt x="244" y="43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13"/>
              <p:cNvSpPr/>
              <p:nvPr/>
            </p:nvSpPr>
            <p:spPr>
              <a:xfrm>
                <a:off x="4603550" y="3596945"/>
                <a:ext cx="1125600" cy="161796"/>
              </a:xfrm>
              <a:custGeom>
                <a:avLst/>
                <a:gdLst/>
                <a:ahLst/>
                <a:cxnLst/>
                <a:rect l="l" t="t" r="r" b="b"/>
                <a:pathLst>
                  <a:path w="50549" h="7266" extrusionOk="0">
                    <a:moveTo>
                      <a:pt x="50457" y="6961"/>
                    </a:moveTo>
                    <a:cubicBezTo>
                      <a:pt x="50457" y="6961"/>
                      <a:pt x="50457" y="6992"/>
                      <a:pt x="50457" y="6992"/>
                    </a:cubicBezTo>
                    <a:cubicBezTo>
                      <a:pt x="50336" y="7204"/>
                      <a:pt x="49394" y="7144"/>
                      <a:pt x="49120" y="7174"/>
                    </a:cubicBezTo>
                    <a:lnTo>
                      <a:pt x="47935" y="7265"/>
                    </a:lnTo>
                    <a:lnTo>
                      <a:pt x="1" y="7265"/>
                    </a:lnTo>
                    <a:lnTo>
                      <a:pt x="2706" y="3952"/>
                    </a:lnTo>
                    <a:cubicBezTo>
                      <a:pt x="3435" y="3618"/>
                      <a:pt x="4256" y="3405"/>
                      <a:pt x="5077" y="3344"/>
                    </a:cubicBezTo>
                    <a:cubicBezTo>
                      <a:pt x="7356" y="3192"/>
                      <a:pt x="9606" y="3982"/>
                      <a:pt x="11855" y="4469"/>
                    </a:cubicBezTo>
                    <a:cubicBezTo>
                      <a:pt x="14074" y="4986"/>
                      <a:pt x="16597" y="5198"/>
                      <a:pt x="18572" y="4013"/>
                    </a:cubicBezTo>
                    <a:cubicBezTo>
                      <a:pt x="20548" y="2827"/>
                      <a:pt x="21886" y="426"/>
                      <a:pt x="24135" y="365"/>
                    </a:cubicBezTo>
                    <a:cubicBezTo>
                      <a:pt x="26688" y="305"/>
                      <a:pt x="28360" y="3375"/>
                      <a:pt x="30883" y="3739"/>
                    </a:cubicBezTo>
                    <a:cubicBezTo>
                      <a:pt x="33162" y="4043"/>
                      <a:pt x="35047" y="2128"/>
                      <a:pt x="37053" y="1034"/>
                    </a:cubicBezTo>
                    <a:cubicBezTo>
                      <a:pt x="38360" y="335"/>
                      <a:pt x="39849" y="1"/>
                      <a:pt x="41339" y="61"/>
                    </a:cubicBezTo>
                    <a:cubicBezTo>
                      <a:pt x="42889" y="122"/>
                      <a:pt x="44439" y="517"/>
                      <a:pt x="45807" y="1277"/>
                    </a:cubicBezTo>
                    <a:cubicBezTo>
                      <a:pt x="46658" y="1733"/>
                      <a:pt x="47448" y="2280"/>
                      <a:pt x="48147" y="2979"/>
                    </a:cubicBezTo>
                    <a:cubicBezTo>
                      <a:pt x="49059" y="3830"/>
                      <a:pt x="49758" y="4894"/>
                      <a:pt x="50184" y="6080"/>
                    </a:cubicBezTo>
                    <a:cubicBezTo>
                      <a:pt x="50275" y="6262"/>
                      <a:pt x="50549" y="6748"/>
                      <a:pt x="50457" y="69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13"/>
              <p:cNvSpPr/>
              <p:nvPr/>
            </p:nvSpPr>
            <p:spPr>
              <a:xfrm>
                <a:off x="1352817" y="3896768"/>
                <a:ext cx="456194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26324" extrusionOk="0">
                    <a:moveTo>
                      <a:pt x="10243" y="1"/>
                    </a:moveTo>
                    <a:lnTo>
                      <a:pt x="0" y="26323"/>
                    </a:lnTo>
                    <a:lnTo>
                      <a:pt x="20487" y="26323"/>
                    </a:lnTo>
                    <a:lnTo>
                      <a:pt x="102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13"/>
              <p:cNvSpPr/>
              <p:nvPr/>
            </p:nvSpPr>
            <p:spPr>
              <a:xfrm>
                <a:off x="1346048" y="3890689"/>
                <a:ext cx="470423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126" h="26840" extrusionOk="0">
                    <a:moveTo>
                      <a:pt x="20791" y="26840"/>
                    </a:moveTo>
                    <a:lnTo>
                      <a:pt x="304" y="26840"/>
                    </a:lnTo>
                    <a:cubicBezTo>
                      <a:pt x="122" y="26840"/>
                      <a:pt x="0" y="26657"/>
                      <a:pt x="61" y="26505"/>
                    </a:cubicBezTo>
                    <a:lnTo>
                      <a:pt x="10335" y="183"/>
                    </a:lnTo>
                    <a:cubicBezTo>
                      <a:pt x="10426" y="0"/>
                      <a:pt x="10699" y="0"/>
                      <a:pt x="10791" y="183"/>
                    </a:cubicBezTo>
                    <a:lnTo>
                      <a:pt x="21064" y="26505"/>
                    </a:lnTo>
                    <a:cubicBezTo>
                      <a:pt x="21125" y="26657"/>
                      <a:pt x="21004" y="26840"/>
                      <a:pt x="20821" y="26840"/>
                    </a:cubicBezTo>
                    <a:close/>
                    <a:moveTo>
                      <a:pt x="669" y="26353"/>
                    </a:moveTo>
                    <a:lnTo>
                      <a:pt x="20426" y="26353"/>
                    </a:lnTo>
                    <a:lnTo>
                      <a:pt x="1054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13"/>
              <p:cNvSpPr/>
              <p:nvPr/>
            </p:nvSpPr>
            <p:spPr>
              <a:xfrm>
                <a:off x="1575485" y="4475462"/>
                <a:ext cx="10844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487" h="5776" extrusionOk="0">
                    <a:moveTo>
                      <a:pt x="243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0" y="0"/>
                      <a:pt x="487" y="0"/>
                      <a:pt x="487" y="334"/>
                    </a:cubicBezTo>
                    <a:lnTo>
                      <a:pt x="487" y="5532"/>
                    </a:lnTo>
                    <a:cubicBezTo>
                      <a:pt x="487" y="5654"/>
                      <a:pt x="365" y="5775"/>
                      <a:pt x="243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13"/>
              <p:cNvSpPr/>
              <p:nvPr/>
            </p:nvSpPr>
            <p:spPr>
              <a:xfrm>
                <a:off x="1563305" y="4202693"/>
                <a:ext cx="78537" cy="79205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557" extrusionOk="0">
                    <a:moveTo>
                      <a:pt x="3526" y="1520"/>
                    </a:moveTo>
                    <a:cubicBezTo>
                      <a:pt x="3526" y="2888"/>
                      <a:pt x="1915" y="3557"/>
                      <a:pt x="942" y="2615"/>
                    </a:cubicBezTo>
                    <a:cubicBezTo>
                      <a:pt x="0" y="1642"/>
                      <a:pt x="669" y="1"/>
                      <a:pt x="2006" y="1"/>
                    </a:cubicBezTo>
                    <a:cubicBezTo>
                      <a:pt x="2857" y="1"/>
                      <a:pt x="3526" y="700"/>
                      <a:pt x="3526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13"/>
              <p:cNvSpPr/>
              <p:nvPr/>
            </p:nvSpPr>
            <p:spPr>
              <a:xfrm>
                <a:off x="1459074" y="4348897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6" y="1520"/>
                    </a:moveTo>
                    <a:cubicBezTo>
                      <a:pt x="3556" y="2857"/>
                      <a:pt x="1915" y="3526"/>
                      <a:pt x="973" y="2584"/>
                    </a:cubicBezTo>
                    <a:cubicBezTo>
                      <a:pt x="0" y="1611"/>
                      <a:pt x="699" y="0"/>
                      <a:pt x="2037" y="0"/>
                    </a:cubicBezTo>
                    <a:cubicBezTo>
                      <a:pt x="2888" y="0"/>
                      <a:pt x="3556" y="669"/>
                      <a:pt x="3556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13"/>
              <p:cNvSpPr/>
              <p:nvPr/>
            </p:nvSpPr>
            <p:spPr>
              <a:xfrm>
                <a:off x="1722357" y="4338053"/>
                <a:ext cx="78537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527" extrusionOk="0">
                    <a:moveTo>
                      <a:pt x="3526" y="1521"/>
                    </a:moveTo>
                    <a:cubicBezTo>
                      <a:pt x="3526" y="2858"/>
                      <a:pt x="1915" y="3527"/>
                      <a:pt x="942" y="2584"/>
                    </a:cubicBezTo>
                    <a:cubicBezTo>
                      <a:pt x="0" y="1612"/>
                      <a:pt x="669" y="1"/>
                      <a:pt x="2006" y="1"/>
                    </a:cubicBezTo>
                    <a:cubicBezTo>
                      <a:pt x="2857" y="1"/>
                      <a:pt x="3526" y="670"/>
                      <a:pt x="3526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13"/>
              <p:cNvSpPr/>
              <p:nvPr/>
            </p:nvSpPr>
            <p:spPr>
              <a:xfrm>
                <a:off x="1471254" y="4084923"/>
                <a:ext cx="67025" cy="67715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3041" extrusionOk="0">
                    <a:moveTo>
                      <a:pt x="3009" y="1521"/>
                    </a:moveTo>
                    <a:cubicBezTo>
                      <a:pt x="3009" y="2341"/>
                      <a:pt x="2341" y="3040"/>
                      <a:pt x="1490" y="3040"/>
                    </a:cubicBezTo>
                    <a:cubicBezTo>
                      <a:pt x="669" y="3040"/>
                      <a:pt x="0" y="2341"/>
                      <a:pt x="0" y="1521"/>
                    </a:cubicBezTo>
                    <a:cubicBezTo>
                      <a:pt x="0" y="700"/>
                      <a:pt x="669" y="1"/>
                      <a:pt x="1490" y="1"/>
                    </a:cubicBezTo>
                    <a:cubicBezTo>
                      <a:pt x="2341" y="1"/>
                      <a:pt x="3009" y="700"/>
                      <a:pt x="3009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13"/>
              <p:cNvSpPr/>
              <p:nvPr/>
            </p:nvSpPr>
            <p:spPr>
              <a:xfrm>
                <a:off x="1596461" y="4003716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7" y="1520"/>
                    </a:moveTo>
                    <a:cubicBezTo>
                      <a:pt x="3557" y="2858"/>
                      <a:pt x="1915" y="3526"/>
                      <a:pt x="973" y="2584"/>
                    </a:cubicBezTo>
                    <a:cubicBezTo>
                      <a:pt x="1" y="1611"/>
                      <a:pt x="700" y="0"/>
                      <a:pt x="2037" y="0"/>
                    </a:cubicBezTo>
                    <a:cubicBezTo>
                      <a:pt x="288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13"/>
              <p:cNvSpPr/>
              <p:nvPr/>
            </p:nvSpPr>
            <p:spPr>
              <a:xfrm>
                <a:off x="3011005" y="3896768"/>
                <a:ext cx="456217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8" h="26324" extrusionOk="0">
                    <a:moveTo>
                      <a:pt x="10244" y="1"/>
                    </a:moveTo>
                    <a:lnTo>
                      <a:pt x="1" y="26323"/>
                    </a:lnTo>
                    <a:lnTo>
                      <a:pt x="20487" y="26323"/>
                    </a:lnTo>
                    <a:lnTo>
                      <a:pt x="102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13"/>
              <p:cNvSpPr/>
              <p:nvPr/>
            </p:nvSpPr>
            <p:spPr>
              <a:xfrm>
                <a:off x="3004904" y="3890689"/>
                <a:ext cx="468397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035" h="26840" extrusionOk="0">
                    <a:moveTo>
                      <a:pt x="20761" y="26840"/>
                    </a:moveTo>
                    <a:lnTo>
                      <a:pt x="275" y="26840"/>
                    </a:lnTo>
                    <a:cubicBezTo>
                      <a:pt x="183" y="26840"/>
                      <a:pt x="92" y="26809"/>
                      <a:pt x="62" y="26718"/>
                    </a:cubicBezTo>
                    <a:cubicBezTo>
                      <a:pt x="1" y="26657"/>
                      <a:pt x="1" y="26566"/>
                      <a:pt x="31" y="26505"/>
                    </a:cubicBezTo>
                    <a:lnTo>
                      <a:pt x="10305" y="183"/>
                    </a:lnTo>
                    <a:cubicBezTo>
                      <a:pt x="10396" y="0"/>
                      <a:pt x="10639" y="0"/>
                      <a:pt x="10761" y="183"/>
                    </a:cubicBezTo>
                    <a:lnTo>
                      <a:pt x="21004" y="26505"/>
                    </a:lnTo>
                    <a:cubicBezTo>
                      <a:pt x="21035" y="26566"/>
                      <a:pt x="21035" y="26657"/>
                      <a:pt x="20974" y="26718"/>
                    </a:cubicBezTo>
                    <a:cubicBezTo>
                      <a:pt x="20944" y="26809"/>
                      <a:pt x="20852" y="26840"/>
                      <a:pt x="20761" y="26840"/>
                    </a:cubicBezTo>
                    <a:close/>
                    <a:moveTo>
                      <a:pt x="609" y="26353"/>
                    </a:moveTo>
                    <a:lnTo>
                      <a:pt x="20366" y="26353"/>
                    </a:lnTo>
                    <a:lnTo>
                      <a:pt x="10487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13"/>
              <p:cNvSpPr/>
              <p:nvPr/>
            </p:nvSpPr>
            <p:spPr>
              <a:xfrm>
                <a:off x="3233005" y="4475462"/>
                <a:ext cx="11535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776" extrusionOk="0">
                    <a:moveTo>
                      <a:pt x="274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0" y="0"/>
                      <a:pt x="517" y="0"/>
                      <a:pt x="517" y="334"/>
                    </a:cubicBezTo>
                    <a:lnTo>
                      <a:pt x="517" y="5532"/>
                    </a:lnTo>
                    <a:cubicBezTo>
                      <a:pt x="517" y="5654"/>
                      <a:pt x="395" y="5775"/>
                      <a:pt x="274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13"/>
              <p:cNvSpPr/>
              <p:nvPr/>
            </p:nvSpPr>
            <p:spPr>
              <a:xfrm>
                <a:off x="3220825" y="4202693"/>
                <a:ext cx="79205" cy="7920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57" extrusionOk="0">
                    <a:moveTo>
                      <a:pt x="3557" y="1520"/>
                    </a:moveTo>
                    <a:cubicBezTo>
                      <a:pt x="3557" y="2888"/>
                      <a:pt x="1915" y="3557"/>
                      <a:pt x="973" y="2615"/>
                    </a:cubicBezTo>
                    <a:cubicBezTo>
                      <a:pt x="0" y="1642"/>
                      <a:pt x="669" y="1"/>
                      <a:pt x="2037" y="1"/>
                    </a:cubicBezTo>
                    <a:cubicBezTo>
                      <a:pt x="2888" y="1"/>
                      <a:pt x="3557" y="700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13"/>
              <p:cNvSpPr/>
              <p:nvPr/>
            </p:nvSpPr>
            <p:spPr>
              <a:xfrm>
                <a:off x="3117262" y="4348897"/>
                <a:ext cx="79205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27" extrusionOk="0">
                    <a:moveTo>
                      <a:pt x="3557" y="1520"/>
                    </a:moveTo>
                    <a:cubicBezTo>
                      <a:pt x="3557" y="2857"/>
                      <a:pt x="1916" y="3526"/>
                      <a:pt x="943" y="2584"/>
                    </a:cubicBezTo>
                    <a:cubicBezTo>
                      <a:pt x="1" y="1611"/>
                      <a:pt x="669" y="0"/>
                      <a:pt x="2037" y="0"/>
                    </a:cubicBezTo>
                    <a:cubicBezTo>
                      <a:pt x="285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13"/>
              <p:cNvSpPr/>
              <p:nvPr/>
            </p:nvSpPr>
            <p:spPr>
              <a:xfrm>
                <a:off x="3391367" y="4338053"/>
                <a:ext cx="67715" cy="67025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3010" extrusionOk="0">
                    <a:moveTo>
                      <a:pt x="3040" y="1521"/>
                    </a:moveTo>
                    <a:cubicBezTo>
                      <a:pt x="3040" y="2341"/>
                      <a:pt x="2372" y="3010"/>
                      <a:pt x="1521" y="3010"/>
                    </a:cubicBezTo>
                    <a:cubicBezTo>
                      <a:pt x="700" y="3010"/>
                      <a:pt x="1" y="2341"/>
                      <a:pt x="1" y="1521"/>
                    </a:cubicBezTo>
                    <a:cubicBezTo>
                      <a:pt x="1" y="670"/>
                      <a:pt x="700" y="1"/>
                      <a:pt x="1521" y="1"/>
                    </a:cubicBezTo>
                    <a:cubicBezTo>
                      <a:pt x="2372" y="1"/>
                      <a:pt x="3040" y="670"/>
                      <a:pt x="3040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13"/>
              <p:cNvSpPr/>
              <p:nvPr/>
            </p:nvSpPr>
            <p:spPr>
              <a:xfrm>
                <a:off x="3117262" y="4084923"/>
                <a:ext cx="79205" cy="79228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3558" extrusionOk="0">
                    <a:moveTo>
                      <a:pt x="3557" y="1521"/>
                    </a:moveTo>
                    <a:cubicBezTo>
                      <a:pt x="3557" y="2888"/>
                      <a:pt x="1916" y="3557"/>
                      <a:pt x="943" y="2584"/>
                    </a:cubicBezTo>
                    <a:cubicBezTo>
                      <a:pt x="1" y="1642"/>
                      <a:pt x="669" y="1"/>
                      <a:pt x="2037" y="1"/>
                    </a:cubicBezTo>
                    <a:cubicBezTo>
                      <a:pt x="2858" y="1"/>
                      <a:pt x="3557" y="670"/>
                      <a:pt x="3557" y="152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13"/>
              <p:cNvSpPr/>
              <p:nvPr/>
            </p:nvSpPr>
            <p:spPr>
              <a:xfrm>
                <a:off x="3254648" y="4003716"/>
                <a:ext cx="79228" cy="78537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3527" extrusionOk="0">
                    <a:moveTo>
                      <a:pt x="3557" y="1520"/>
                    </a:moveTo>
                    <a:cubicBezTo>
                      <a:pt x="3557" y="2858"/>
                      <a:pt x="1916" y="3526"/>
                      <a:pt x="943" y="2584"/>
                    </a:cubicBezTo>
                    <a:cubicBezTo>
                      <a:pt x="1" y="1611"/>
                      <a:pt x="670" y="0"/>
                      <a:pt x="2038" y="0"/>
                    </a:cubicBezTo>
                    <a:cubicBezTo>
                      <a:pt x="2858" y="0"/>
                      <a:pt x="3557" y="669"/>
                      <a:pt x="3557" y="1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13"/>
              <p:cNvSpPr/>
              <p:nvPr/>
            </p:nvSpPr>
            <p:spPr>
              <a:xfrm>
                <a:off x="5657349" y="4273768"/>
                <a:ext cx="60256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706" extrusionOk="0">
                    <a:moveTo>
                      <a:pt x="2706" y="1368"/>
                    </a:moveTo>
                    <a:cubicBezTo>
                      <a:pt x="2706" y="2098"/>
                      <a:pt x="2098" y="2705"/>
                      <a:pt x="1338" y="2705"/>
                    </a:cubicBezTo>
                    <a:cubicBezTo>
                      <a:pt x="609" y="2705"/>
                      <a:pt x="1" y="2098"/>
                      <a:pt x="1" y="1368"/>
                    </a:cubicBezTo>
                    <a:cubicBezTo>
                      <a:pt x="1" y="608"/>
                      <a:pt x="609" y="0"/>
                      <a:pt x="1338" y="0"/>
                    </a:cubicBezTo>
                    <a:cubicBezTo>
                      <a:pt x="2098" y="0"/>
                      <a:pt x="2706" y="608"/>
                      <a:pt x="2706" y="13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13"/>
              <p:cNvSpPr/>
              <p:nvPr/>
            </p:nvSpPr>
            <p:spPr>
              <a:xfrm>
                <a:off x="5546349" y="4409129"/>
                <a:ext cx="5958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2706" extrusionOk="0">
                    <a:moveTo>
                      <a:pt x="2676" y="1338"/>
                    </a:moveTo>
                    <a:cubicBezTo>
                      <a:pt x="2676" y="2098"/>
                      <a:pt x="2098" y="2706"/>
                      <a:pt x="1338" y="2706"/>
                    </a:cubicBezTo>
                    <a:cubicBezTo>
                      <a:pt x="578" y="2706"/>
                      <a:pt x="1" y="2098"/>
                      <a:pt x="1" y="1338"/>
                    </a:cubicBezTo>
                    <a:cubicBezTo>
                      <a:pt x="1" y="608"/>
                      <a:pt x="578" y="0"/>
                      <a:pt x="1338" y="0"/>
                    </a:cubicBezTo>
                    <a:cubicBezTo>
                      <a:pt x="2098" y="0"/>
                      <a:pt x="2676" y="608"/>
                      <a:pt x="2676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13"/>
              <p:cNvSpPr/>
              <p:nvPr/>
            </p:nvSpPr>
            <p:spPr>
              <a:xfrm>
                <a:off x="5770376" y="4342128"/>
                <a:ext cx="6027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706" extrusionOk="0">
                    <a:moveTo>
                      <a:pt x="2706" y="1368"/>
                    </a:moveTo>
                    <a:cubicBezTo>
                      <a:pt x="2706" y="2097"/>
                      <a:pt x="2098" y="2705"/>
                      <a:pt x="1369" y="2705"/>
                    </a:cubicBezTo>
                    <a:cubicBezTo>
                      <a:pt x="609" y="2705"/>
                      <a:pt x="1" y="2097"/>
                      <a:pt x="1" y="1368"/>
                    </a:cubicBezTo>
                    <a:cubicBezTo>
                      <a:pt x="1" y="608"/>
                      <a:pt x="609" y="0"/>
                      <a:pt x="1369" y="0"/>
                    </a:cubicBezTo>
                    <a:cubicBezTo>
                      <a:pt x="2098" y="0"/>
                      <a:pt x="2706" y="608"/>
                      <a:pt x="2706" y="13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13"/>
              <p:cNvSpPr/>
              <p:nvPr/>
            </p:nvSpPr>
            <p:spPr>
              <a:xfrm>
                <a:off x="5546349" y="4192539"/>
                <a:ext cx="59588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2706" extrusionOk="0">
                    <a:moveTo>
                      <a:pt x="2676" y="1338"/>
                    </a:moveTo>
                    <a:cubicBezTo>
                      <a:pt x="2676" y="2098"/>
                      <a:pt x="2098" y="2706"/>
                      <a:pt x="1338" y="2706"/>
                    </a:cubicBezTo>
                    <a:cubicBezTo>
                      <a:pt x="578" y="2706"/>
                      <a:pt x="1" y="2098"/>
                      <a:pt x="1" y="1338"/>
                    </a:cubicBezTo>
                    <a:cubicBezTo>
                      <a:pt x="1" y="609"/>
                      <a:pt x="578" y="1"/>
                      <a:pt x="1338" y="1"/>
                    </a:cubicBezTo>
                    <a:cubicBezTo>
                      <a:pt x="2098" y="1"/>
                      <a:pt x="2676" y="609"/>
                      <a:pt x="2676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13"/>
              <p:cNvSpPr/>
              <p:nvPr/>
            </p:nvSpPr>
            <p:spPr>
              <a:xfrm>
                <a:off x="5680373" y="4096435"/>
                <a:ext cx="60256" cy="60256"/>
              </a:xfrm>
              <a:custGeom>
                <a:avLst/>
                <a:gdLst/>
                <a:ahLst/>
                <a:cxnLst/>
                <a:rect l="l" t="t" r="r" b="b"/>
                <a:pathLst>
                  <a:path w="2706" h="2706" extrusionOk="0">
                    <a:moveTo>
                      <a:pt x="2705" y="1338"/>
                    </a:moveTo>
                    <a:cubicBezTo>
                      <a:pt x="2705" y="2098"/>
                      <a:pt x="2097" y="2706"/>
                      <a:pt x="1338" y="2706"/>
                    </a:cubicBezTo>
                    <a:cubicBezTo>
                      <a:pt x="608" y="2706"/>
                      <a:pt x="0" y="2098"/>
                      <a:pt x="0" y="1338"/>
                    </a:cubicBezTo>
                    <a:cubicBezTo>
                      <a:pt x="0" y="608"/>
                      <a:pt x="608" y="1"/>
                      <a:pt x="1338" y="1"/>
                    </a:cubicBezTo>
                    <a:cubicBezTo>
                      <a:pt x="2097" y="1"/>
                      <a:pt x="2705" y="608"/>
                      <a:pt x="2705" y="13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13"/>
              <p:cNvSpPr/>
              <p:nvPr/>
            </p:nvSpPr>
            <p:spPr>
              <a:xfrm>
                <a:off x="1015074" y="3896768"/>
                <a:ext cx="456217" cy="586170"/>
              </a:xfrm>
              <a:custGeom>
                <a:avLst/>
                <a:gdLst/>
                <a:ahLst/>
                <a:cxnLst/>
                <a:rect l="l" t="t" r="r" b="b"/>
                <a:pathLst>
                  <a:path w="20488" h="26324" extrusionOk="0">
                    <a:moveTo>
                      <a:pt x="10244" y="1"/>
                    </a:moveTo>
                    <a:lnTo>
                      <a:pt x="1" y="26323"/>
                    </a:lnTo>
                    <a:lnTo>
                      <a:pt x="20487" y="26323"/>
                    </a:lnTo>
                    <a:lnTo>
                      <a:pt x="10244" y="1"/>
                    </a:ln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13"/>
              <p:cNvSpPr/>
              <p:nvPr/>
            </p:nvSpPr>
            <p:spPr>
              <a:xfrm>
                <a:off x="1008305" y="3890689"/>
                <a:ext cx="469755" cy="597660"/>
              </a:xfrm>
              <a:custGeom>
                <a:avLst/>
                <a:gdLst/>
                <a:ahLst/>
                <a:cxnLst/>
                <a:rect l="l" t="t" r="r" b="b"/>
                <a:pathLst>
                  <a:path w="21096" h="26840" extrusionOk="0">
                    <a:moveTo>
                      <a:pt x="20791" y="26840"/>
                    </a:moveTo>
                    <a:lnTo>
                      <a:pt x="305" y="26840"/>
                    </a:lnTo>
                    <a:cubicBezTo>
                      <a:pt x="122" y="26840"/>
                      <a:pt x="1" y="26657"/>
                      <a:pt x="61" y="26505"/>
                    </a:cubicBezTo>
                    <a:lnTo>
                      <a:pt x="10335" y="183"/>
                    </a:lnTo>
                    <a:cubicBezTo>
                      <a:pt x="10426" y="0"/>
                      <a:pt x="10700" y="0"/>
                      <a:pt x="10791" y="183"/>
                    </a:cubicBezTo>
                    <a:lnTo>
                      <a:pt x="21034" y="26505"/>
                    </a:lnTo>
                    <a:cubicBezTo>
                      <a:pt x="21095" y="26657"/>
                      <a:pt x="20974" y="26840"/>
                      <a:pt x="20822" y="26840"/>
                    </a:cubicBezTo>
                    <a:close/>
                    <a:moveTo>
                      <a:pt x="639" y="26353"/>
                    </a:moveTo>
                    <a:lnTo>
                      <a:pt x="20396" y="26353"/>
                    </a:lnTo>
                    <a:lnTo>
                      <a:pt x="10518" y="94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13"/>
              <p:cNvSpPr/>
              <p:nvPr/>
            </p:nvSpPr>
            <p:spPr>
              <a:xfrm>
                <a:off x="1237074" y="4475462"/>
                <a:ext cx="11535" cy="128617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776" extrusionOk="0">
                    <a:moveTo>
                      <a:pt x="274" y="5775"/>
                    </a:moveTo>
                    <a:cubicBezTo>
                      <a:pt x="122" y="5775"/>
                      <a:pt x="0" y="5654"/>
                      <a:pt x="0" y="5532"/>
                    </a:cubicBezTo>
                    <a:lnTo>
                      <a:pt x="0" y="334"/>
                    </a:lnTo>
                    <a:cubicBezTo>
                      <a:pt x="31" y="0"/>
                      <a:pt x="517" y="0"/>
                      <a:pt x="517" y="334"/>
                    </a:cubicBezTo>
                    <a:lnTo>
                      <a:pt x="517" y="5532"/>
                    </a:lnTo>
                    <a:cubicBezTo>
                      <a:pt x="517" y="5654"/>
                      <a:pt x="396" y="5775"/>
                      <a:pt x="274" y="57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13"/>
              <p:cNvSpPr/>
              <p:nvPr/>
            </p:nvSpPr>
            <p:spPr>
              <a:xfrm>
                <a:off x="4701702" y="3771562"/>
                <a:ext cx="935391" cy="71768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3223" extrusionOk="0">
                    <a:moveTo>
                      <a:pt x="37508" y="2676"/>
                    </a:moveTo>
                    <a:cubicBezTo>
                      <a:pt x="36080" y="2645"/>
                      <a:pt x="34712" y="2037"/>
                      <a:pt x="33739" y="973"/>
                    </a:cubicBezTo>
                    <a:lnTo>
                      <a:pt x="33374" y="517"/>
                    </a:lnTo>
                    <a:lnTo>
                      <a:pt x="32979" y="973"/>
                    </a:lnTo>
                    <a:cubicBezTo>
                      <a:pt x="30973" y="3223"/>
                      <a:pt x="27447" y="3223"/>
                      <a:pt x="25441" y="973"/>
                    </a:cubicBezTo>
                    <a:lnTo>
                      <a:pt x="25076" y="517"/>
                    </a:lnTo>
                    <a:lnTo>
                      <a:pt x="24681" y="973"/>
                    </a:lnTo>
                    <a:cubicBezTo>
                      <a:pt x="22675" y="3223"/>
                      <a:pt x="19180" y="3223"/>
                      <a:pt x="17143" y="973"/>
                    </a:cubicBezTo>
                    <a:lnTo>
                      <a:pt x="16778" y="517"/>
                    </a:lnTo>
                    <a:lnTo>
                      <a:pt x="16383" y="973"/>
                    </a:lnTo>
                    <a:cubicBezTo>
                      <a:pt x="14377" y="3223"/>
                      <a:pt x="10882" y="3223"/>
                      <a:pt x="8876" y="973"/>
                    </a:cubicBezTo>
                    <a:lnTo>
                      <a:pt x="8480" y="517"/>
                    </a:lnTo>
                    <a:lnTo>
                      <a:pt x="8116" y="973"/>
                    </a:lnTo>
                    <a:cubicBezTo>
                      <a:pt x="6110" y="3223"/>
                      <a:pt x="2584" y="3223"/>
                      <a:pt x="578" y="973"/>
                    </a:cubicBezTo>
                    <a:lnTo>
                      <a:pt x="61" y="396"/>
                    </a:lnTo>
                    <a:cubicBezTo>
                      <a:pt x="0" y="335"/>
                      <a:pt x="0" y="244"/>
                      <a:pt x="61" y="183"/>
                    </a:cubicBezTo>
                    <a:cubicBezTo>
                      <a:pt x="122" y="122"/>
                      <a:pt x="243" y="122"/>
                      <a:pt x="304" y="183"/>
                    </a:cubicBezTo>
                    <a:lnTo>
                      <a:pt x="790" y="730"/>
                    </a:lnTo>
                    <a:cubicBezTo>
                      <a:pt x="2675" y="2858"/>
                      <a:pt x="5988" y="2858"/>
                      <a:pt x="7842" y="730"/>
                    </a:cubicBezTo>
                    <a:lnTo>
                      <a:pt x="8359" y="183"/>
                    </a:lnTo>
                    <a:cubicBezTo>
                      <a:pt x="8420" y="92"/>
                      <a:pt x="8541" y="92"/>
                      <a:pt x="8602" y="183"/>
                    </a:cubicBezTo>
                    <a:lnTo>
                      <a:pt x="9119" y="730"/>
                    </a:lnTo>
                    <a:cubicBezTo>
                      <a:pt x="11003" y="2858"/>
                      <a:pt x="14286" y="2858"/>
                      <a:pt x="16171" y="730"/>
                    </a:cubicBezTo>
                    <a:lnTo>
                      <a:pt x="16687" y="183"/>
                    </a:lnTo>
                    <a:cubicBezTo>
                      <a:pt x="16748" y="92"/>
                      <a:pt x="16839" y="92"/>
                      <a:pt x="16900" y="183"/>
                    </a:cubicBezTo>
                    <a:lnTo>
                      <a:pt x="17417" y="730"/>
                    </a:lnTo>
                    <a:cubicBezTo>
                      <a:pt x="19301" y="2858"/>
                      <a:pt x="22614" y="2858"/>
                      <a:pt x="24469" y="730"/>
                    </a:cubicBezTo>
                    <a:lnTo>
                      <a:pt x="24985" y="183"/>
                    </a:lnTo>
                    <a:cubicBezTo>
                      <a:pt x="25046" y="92"/>
                      <a:pt x="25168" y="92"/>
                      <a:pt x="25228" y="183"/>
                    </a:cubicBezTo>
                    <a:lnTo>
                      <a:pt x="25745" y="730"/>
                    </a:lnTo>
                    <a:cubicBezTo>
                      <a:pt x="27630" y="2858"/>
                      <a:pt x="30912" y="2858"/>
                      <a:pt x="32797" y="730"/>
                    </a:cubicBezTo>
                    <a:lnTo>
                      <a:pt x="33314" y="183"/>
                    </a:lnTo>
                    <a:cubicBezTo>
                      <a:pt x="33374" y="92"/>
                      <a:pt x="33466" y="92"/>
                      <a:pt x="33557" y="183"/>
                    </a:cubicBezTo>
                    <a:lnTo>
                      <a:pt x="34043" y="730"/>
                    </a:lnTo>
                    <a:cubicBezTo>
                      <a:pt x="35928" y="2858"/>
                      <a:pt x="39241" y="2858"/>
                      <a:pt x="41095" y="730"/>
                    </a:cubicBezTo>
                    <a:lnTo>
                      <a:pt x="41612" y="183"/>
                    </a:lnTo>
                    <a:cubicBezTo>
                      <a:pt x="41764" y="1"/>
                      <a:pt x="42007" y="244"/>
                      <a:pt x="41855" y="396"/>
                    </a:cubicBezTo>
                    <a:lnTo>
                      <a:pt x="41338" y="973"/>
                    </a:lnTo>
                    <a:cubicBezTo>
                      <a:pt x="40365" y="2068"/>
                      <a:pt x="38967" y="2676"/>
                      <a:pt x="37508" y="26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13"/>
              <p:cNvSpPr/>
              <p:nvPr/>
            </p:nvSpPr>
            <p:spPr>
              <a:xfrm>
                <a:off x="4672577" y="3754639"/>
                <a:ext cx="54867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4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70" y="1794"/>
                    </a:cubicBezTo>
                    <a:cubicBezTo>
                      <a:pt x="1" y="1125"/>
                      <a:pt x="487" y="1"/>
                      <a:pt x="1399" y="1"/>
                    </a:cubicBezTo>
                    <a:cubicBezTo>
                      <a:pt x="1977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13"/>
              <p:cNvSpPr/>
              <p:nvPr/>
            </p:nvSpPr>
            <p:spPr>
              <a:xfrm>
                <a:off x="4770039" y="3804049"/>
                <a:ext cx="46739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098" extrusionOk="0">
                    <a:moveTo>
                      <a:pt x="2098" y="1034"/>
                    </a:moveTo>
                    <a:cubicBezTo>
                      <a:pt x="2098" y="1612"/>
                      <a:pt x="1642" y="2098"/>
                      <a:pt x="1065" y="2098"/>
                    </a:cubicBezTo>
                    <a:cubicBezTo>
                      <a:pt x="457" y="2098"/>
                      <a:pt x="1" y="1612"/>
                      <a:pt x="1" y="1034"/>
                    </a:cubicBezTo>
                    <a:cubicBezTo>
                      <a:pt x="1" y="457"/>
                      <a:pt x="457" y="1"/>
                      <a:pt x="1065" y="1"/>
                    </a:cubicBezTo>
                    <a:cubicBezTo>
                      <a:pt x="164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13"/>
              <p:cNvSpPr/>
              <p:nvPr/>
            </p:nvSpPr>
            <p:spPr>
              <a:xfrm>
                <a:off x="485736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2" y="1065"/>
                    </a:moveTo>
                    <a:cubicBezTo>
                      <a:pt x="2462" y="1977"/>
                      <a:pt x="1307" y="2463"/>
                      <a:pt x="669" y="1794"/>
                    </a:cubicBezTo>
                    <a:cubicBezTo>
                      <a:pt x="0" y="1125"/>
                      <a:pt x="456" y="1"/>
                      <a:pt x="1398" y="1"/>
                    </a:cubicBezTo>
                    <a:cubicBezTo>
                      <a:pt x="1976" y="1"/>
                      <a:pt x="2462" y="457"/>
                      <a:pt x="2462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13"/>
              <p:cNvSpPr/>
              <p:nvPr/>
            </p:nvSpPr>
            <p:spPr>
              <a:xfrm>
                <a:off x="4954809" y="3804049"/>
                <a:ext cx="46739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098" extrusionOk="0">
                    <a:moveTo>
                      <a:pt x="2098" y="1034"/>
                    </a:moveTo>
                    <a:cubicBezTo>
                      <a:pt x="2098" y="1612"/>
                      <a:pt x="1612" y="2098"/>
                      <a:pt x="1034" y="2098"/>
                    </a:cubicBezTo>
                    <a:cubicBezTo>
                      <a:pt x="457" y="2098"/>
                      <a:pt x="1" y="1612"/>
                      <a:pt x="1" y="1034"/>
                    </a:cubicBezTo>
                    <a:cubicBezTo>
                      <a:pt x="1" y="457"/>
                      <a:pt x="457" y="1"/>
                      <a:pt x="1034" y="1"/>
                    </a:cubicBezTo>
                    <a:cubicBezTo>
                      <a:pt x="161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13"/>
              <p:cNvSpPr/>
              <p:nvPr/>
            </p:nvSpPr>
            <p:spPr>
              <a:xfrm>
                <a:off x="5042139" y="3754639"/>
                <a:ext cx="5415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32" h="2463" extrusionOk="0">
                    <a:moveTo>
                      <a:pt x="2432" y="1065"/>
                    </a:moveTo>
                    <a:cubicBezTo>
                      <a:pt x="2432" y="1977"/>
                      <a:pt x="1307" y="2463"/>
                      <a:pt x="638" y="1794"/>
                    </a:cubicBezTo>
                    <a:cubicBezTo>
                      <a:pt x="0" y="1125"/>
                      <a:pt x="456" y="1"/>
                      <a:pt x="1398" y="1"/>
                    </a:cubicBezTo>
                    <a:cubicBezTo>
                      <a:pt x="1976" y="1"/>
                      <a:pt x="2432" y="457"/>
                      <a:pt x="2432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13"/>
              <p:cNvSpPr/>
              <p:nvPr/>
            </p:nvSpPr>
            <p:spPr>
              <a:xfrm>
                <a:off x="5139601" y="3804049"/>
                <a:ext cx="46717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098" extrusionOk="0">
                    <a:moveTo>
                      <a:pt x="2097" y="1034"/>
                    </a:moveTo>
                    <a:cubicBezTo>
                      <a:pt x="2097" y="1612"/>
                      <a:pt x="1611" y="2098"/>
                      <a:pt x="1033" y="2098"/>
                    </a:cubicBezTo>
                    <a:cubicBezTo>
                      <a:pt x="456" y="2098"/>
                      <a:pt x="0" y="1612"/>
                      <a:pt x="0" y="1034"/>
                    </a:cubicBezTo>
                    <a:cubicBezTo>
                      <a:pt x="0" y="457"/>
                      <a:pt x="456" y="1"/>
                      <a:pt x="1033" y="1"/>
                    </a:cubicBezTo>
                    <a:cubicBezTo>
                      <a:pt x="1611" y="1"/>
                      <a:pt x="2097" y="457"/>
                      <a:pt x="2097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13"/>
              <p:cNvSpPr/>
              <p:nvPr/>
            </p:nvSpPr>
            <p:spPr>
              <a:xfrm>
                <a:off x="522621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69" y="1794"/>
                    </a:cubicBezTo>
                    <a:cubicBezTo>
                      <a:pt x="1" y="1125"/>
                      <a:pt x="487" y="1"/>
                      <a:pt x="1429" y="1"/>
                    </a:cubicBezTo>
                    <a:cubicBezTo>
                      <a:pt x="2007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13"/>
              <p:cNvSpPr/>
              <p:nvPr/>
            </p:nvSpPr>
            <p:spPr>
              <a:xfrm>
                <a:off x="5323681" y="3804049"/>
                <a:ext cx="46717" cy="46717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098" extrusionOk="0">
                    <a:moveTo>
                      <a:pt x="2098" y="1034"/>
                    </a:moveTo>
                    <a:cubicBezTo>
                      <a:pt x="2098" y="1612"/>
                      <a:pt x="1642" y="2098"/>
                      <a:pt x="1065" y="2098"/>
                    </a:cubicBezTo>
                    <a:cubicBezTo>
                      <a:pt x="487" y="2098"/>
                      <a:pt x="1" y="1612"/>
                      <a:pt x="1" y="1034"/>
                    </a:cubicBezTo>
                    <a:cubicBezTo>
                      <a:pt x="1" y="457"/>
                      <a:pt x="487" y="1"/>
                      <a:pt x="1065" y="1"/>
                    </a:cubicBezTo>
                    <a:cubicBezTo>
                      <a:pt x="1642" y="1"/>
                      <a:pt x="2098" y="457"/>
                      <a:pt x="2098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13"/>
              <p:cNvSpPr/>
              <p:nvPr/>
            </p:nvSpPr>
            <p:spPr>
              <a:xfrm>
                <a:off x="541098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38" y="2463"/>
                      <a:pt x="669" y="1794"/>
                    </a:cubicBezTo>
                    <a:cubicBezTo>
                      <a:pt x="1" y="1125"/>
                      <a:pt x="487" y="1"/>
                      <a:pt x="1399" y="1"/>
                    </a:cubicBezTo>
                    <a:cubicBezTo>
                      <a:pt x="1976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13"/>
              <p:cNvSpPr/>
              <p:nvPr/>
            </p:nvSpPr>
            <p:spPr>
              <a:xfrm>
                <a:off x="5500324" y="3804049"/>
                <a:ext cx="54845" cy="54177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33" extrusionOk="0">
                    <a:moveTo>
                      <a:pt x="2463" y="1034"/>
                    </a:moveTo>
                    <a:cubicBezTo>
                      <a:pt x="2463" y="1976"/>
                      <a:pt x="1338" y="2432"/>
                      <a:pt x="670" y="1794"/>
                    </a:cubicBezTo>
                    <a:cubicBezTo>
                      <a:pt x="1" y="1125"/>
                      <a:pt x="487" y="1"/>
                      <a:pt x="1430" y="1"/>
                    </a:cubicBezTo>
                    <a:cubicBezTo>
                      <a:pt x="2007" y="1"/>
                      <a:pt x="2463" y="457"/>
                      <a:pt x="2463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13"/>
              <p:cNvSpPr/>
              <p:nvPr/>
            </p:nvSpPr>
            <p:spPr>
              <a:xfrm>
                <a:off x="5595759" y="3754639"/>
                <a:ext cx="54845" cy="54845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463" extrusionOk="0">
                    <a:moveTo>
                      <a:pt x="2463" y="1065"/>
                    </a:moveTo>
                    <a:cubicBezTo>
                      <a:pt x="2463" y="1977"/>
                      <a:pt x="1308" y="2463"/>
                      <a:pt x="669" y="1794"/>
                    </a:cubicBezTo>
                    <a:cubicBezTo>
                      <a:pt x="1" y="1125"/>
                      <a:pt x="457" y="1"/>
                      <a:pt x="1399" y="1"/>
                    </a:cubicBezTo>
                    <a:cubicBezTo>
                      <a:pt x="1976" y="1"/>
                      <a:pt x="2463" y="457"/>
                      <a:pt x="2463" y="106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6" name="Google Shape;3376;p13"/>
              <p:cNvGrpSpPr/>
              <p:nvPr/>
            </p:nvGrpSpPr>
            <p:grpSpPr>
              <a:xfrm>
                <a:off x="3719403" y="3798575"/>
                <a:ext cx="508962" cy="792757"/>
                <a:chOff x="4122301" y="3618712"/>
                <a:chExt cx="571418" cy="890038"/>
              </a:xfrm>
            </p:grpSpPr>
            <p:sp>
              <p:nvSpPr>
                <p:cNvPr id="3377" name="Google Shape;3377;p13"/>
                <p:cNvSpPr/>
                <p:nvPr/>
              </p:nvSpPr>
              <p:spPr>
                <a:xfrm>
                  <a:off x="4122301" y="3618712"/>
                  <a:ext cx="571418" cy="732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2" h="29667" extrusionOk="0">
                      <a:moveTo>
                        <a:pt x="11551" y="1"/>
                      </a:moveTo>
                      <a:lnTo>
                        <a:pt x="1" y="29667"/>
                      </a:lnTo>
                      <a:lnTo>
                        <a:pt x="23132" y="29667"/>
                      </a:lnTo>
                      <a:lnTo>
                        <a:pt x="1155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161A34"/>
                    </a:gs>
                    <a:gs pos="100000">
                      <a:srgbClr val="0B0D1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8" name="Google Shape;3378;p13"/>
                <p:cNvSpPr/>
                <p:nvPr/>
              </p:nvSpPr>
              <p:spPr>
                <a:xfrm>
                  <a:off x="4401575" y="4347625"/>
                  <a:ext cx="12925" cy="1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" h="6445" extrusionOk="0">
                      <a:moveTo>
                        <a:pt x="274" y="6444"/>
                      </a:moveTo>
                      <a:cubicBezTo>
                        <a:pt x="122" y="6444"/>
                        <a:pt x="0" y="6353"/>
                        <a:pt x="0" y="6201"/>
                      </a:cubicBezTo>
                      <a:lnTo>
                        <a:pt x="0" y="335"/>
                      </a:lnTo>
                      <a:cubicBezTo>
                        <a:pt x="0" y="0"/>
                        <a:pt x="517" y="0"/>
                        <a:pt x="517" y="335"/>
                      </a:cubicBezTo>
                      <a:lnTo>
                        <a:pt x="517" y="6201"/>
                      </a:lnTo>
                      <a:cubicBezTo>
                        <a:pt x="517" y="6353"/>
                        <a:pt x="395" y="6444"/>
                        <a:pt x="274" y="6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79" name="Google Shape;3379;p13"/>
            <p:cNvGrpSpPr/>
            <p:nvPr/>
          </p:nvGrpSpPr>
          <p:grpSpPr>
            <a:xfrm rot="7566470">
              <a:off x="6233505" y="3567712"/>
              <a:ext cx="668020" cy="581619"/>
              <a:chOff x="5149323" y="484417"/>
              <a:chExt cx="668028" cy="581626"/>
            </a:xfrm>
          </p:grpSpPr>
          <p:grpSp>
            <p:nvGrpSpPr>
              <p:cNvPr id="3380" name="Google Shape;3380;p13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3381" name="Google Shape;3381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2" name="Google Shape;3382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3" name="Google Shape;3383;p13"/>
                <p:cNvSpPr/>
                <p:nvPr/>
              </p:nvSpPr>
              <p:spPr>
                <a:xfrm>
                  <a:off x="1543865" y="88691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4" name="Google Shape;3384;p13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5" name="Google Shape;3385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6" name="Google Shape;3386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7" name="Google Shape;3387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388" name="Google Shape;3388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9" name="Google Shape;3389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0" name="Google Shape;3390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91" name="Google Shape;3391;p13"/>
            <p:cNvGrpSpPr/>
            <p:nvPr/>
          </p:nvGrpSpPr>
          <p:grpSpPr>
            <a:xfrm rot="-1118056">
              <a:off x="6683271" y="4089469"/>
              <a:ext cx="424163" cy="300421"/>
              <a:chOff x="8019598" y="765200"/>
              <a:chExt cx="424198" cy="300446"/>
            </a:xfrm>
          </p:grpSpPr>
          <p:sp>
            <p:nvSpPr>
              <p:cNvPr id="3392" name="Google Shape;3392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13"/>
              <p:cNvSpPr/>
              <p:nvPr/>
            </p:nvSpPr>
            <p:spPr>
              <a:xfrm>
                <a:off x="8405559" y="1036239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13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13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7" name="Google Shape;3397;p13"/>
            <p:cNvGrpSpPr/>
            <p:nvPr/>
          </p:nvGrpSpPr>
          <p:grpSpPr>
            <a:xfrm rot="10099358">
              <a:off x="1386192" y="3728905"/>
              <a:ext cx="674870" cy="571274"/>
              <a:chOff x="5149323" y="536552"/>
              <a:chExt cx="674872" cy="571276"/>
            </a:xfrm>
          </p:grpSpPr>
          <p:grpSp>
            <p:nvGrpSpPr>
              <p:cNvPr id="3398" name="Google Shape;3398;p13"/>
              <p:cNvGrpSpPr/>
              <p:nvPr/>
            </p:nvGrpSpPr>
            <p:grpSpPr>
              <a:xfrm rot="5258332">
                <a:off x="5275918" y="560096"/>
                <a:ext cx="550147" cy="524188"/>
                <a:chOff x="1383731" y="397259"/>
                <a:chExt cx="550120" cy="524162"/>
              </a:xfrm>
            </p:grpSpPr>
            <p:sp>
              <p:nvSpPr>
                <p:cNvPr id="3399" name="Google Shape;3399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0" name="Google Shape;3400;p13"/>
                <p:cNvSpPr/>
                <p:nvPr/>
              </p:nvSpPr>
              <p:spPr>
                <a:xfrm>
                  <a:off x="1651565" y="39725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2" name="Google Shape;3402;p13"/>
                <p:cNvSpPr/>
                <p:nvPr/>
              </p:nvSpPr>
              <p:spPr>
                <a:xfrm>
                  <a:off x="1898169" y="41002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13"/>
                <p:cNvSpPr/>
                <p:nvPr/>
              </p:nvSpPr>
              <p:spPr>
                <a:xfrm>
                  <a:off x="1596047" y="609672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13"/>
                <p:cNvSpPr/>
                <p:nvPr/>
              </p:nvSpPr>
              <p:spPr>
                <a:xfrm>
                  <a:off x="1383731" y="612033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06" name="Google Shape;3406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09" name="Google Shape;3409;p13"/>
            <p:cNvGrpSpPr/>
            <p:nvPr/>
          </p:nvGrpSpPr>
          <p:grpSpPr>
            <a:xfrm rot="-1233966">
              <a:off x="1989077" y="3411629"/>
              <a:ext cx="668051" cy="581646"/>
              <a:chOff x="5149323" y="484417"/>
              <a:chExt cx="668028" cy="581626"/>
            </a:xfrm>
          </p:grpSpPr>
          <p:grpSp>
            <p:nvGrpSpPr>
              <p:cNvPr id="3410" name="Google Shape;3410;p13"/>
              <p:cNvGrpSpPr/>
              <p:nvPr/>
            </p:nvGrpSpPr>
            <p:grpSpPr>
              <a:xfrm rot="5258332">
                <a:off x="5341654" y="433763"/>
                <a:ext cx="406178" cy="528932"/>
                <a:chOff x="1331605" y="396023"/>
                <a:chExt cx="406158" cy="528906"/>
              </a:xfrm>
            </p:grpSpPr>
            <p:sp>
              <p:nvSpPr>
                <p:cNvPr id="3411" name="Google Shape;3411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2" name="Google Shape;3412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3" name="Google Shape;3413;p13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4" name="Google Shape;3414;p13"/>
                <p:cNvSpPr/>
                <p:nvPr/>
              </p:nvSpPr>
              <p:spPr>
                <a:xfrm>
                  <a:off x="1484622" y="77571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5" name="Google Shape;3415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6" name="Google Shape;3416;p13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17" name="Google Shape;3417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18" name="Google Shape;3418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9" name="Google Shape;3419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0" name="Google Shape;3420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21" name="Google Shape;3421;p13"/>
            <p:cNvGrpSpPr/>
            <p:nvPr/>
          </p:nvGrpSpPr>
          <p:grpSpPr>
            <a:xfrm rot="-9918466">
              <a:off x="1665381" y="3393513"/>
              <a:ext cx="428667" cy="186413"/>
              <a:chOff x="8019598" y="765200"/>
              <a:chExt cx="428713" cy="186433"/>
            </a:xfrm>
          </p:grpSpPr>
          <p:sp>
            <p:nvSpPr>
              <p:cNvPr id="3422" name="Google Shape;3422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13"/>
              <p:cNvSpPr/>
              <p:nvPr/>
            </p:nvSpPr>
            <p:spPr>
              <a:xfrm>
                <a:off x="8410074" y="905205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13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13"/>
              <p:cNvSpPr/>
              <p:nvPr/>
            </p:nvSpPr>
            <p:spPr>
              <a:xfrm>
                <a:off x="8019598" y="92222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7" name="Google Shape;3427;p13"/>
            <p:cNvGrpSpPr/>
            <p:nvPr/>
          </p:nvGrpSpPr>
          <p:grpSpPr>
            <a:xfrm rot="-5170538">
              <a:off x="1345422" y="2901502"/>
              <a:ext cx="417632" cy="559029"/>
              <a:chOff x="1379634" y="344886"/>
              <a:chExt cx="417621" cy="559014"/>
            </a:xfrm>
          </p:grpSpPr>
          <p:sp>
            <p:nvSpPr>
              <p:cNvPr id="3428" name="Google Shape;3428;p1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13"/>
              <p:cNvSpPr/>
              <p:nvPr/>
            </p:nvSpPr>
            <p:spPr>
              <a:xfrm>
                <a:off x="1761573" y="45890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1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13"/>
              <p:cNvSpPr/>
              <p:nvPr/>
            </p:nvSpPr>
            <p:spPr>
              <a:xfrm>
                <a:off x="1379634" y="3448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1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13"/>
              <p:cNvSpPr/>
              <p:nvPr/>
            </p:nvSpPr>
            <p:spPr>
              <a:xfrm>
                <a:off x="1450462" y="578054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4" name="Google Shape;3434;p13"/>
            <p:cNvGrpSpPr/>
            <p:nvPr/>
          </p:nvGrpSpPr>
          <p:grpSpPr>
            <a:xfrm rot="8778691">
              <a:off x="2627887" y="2743728"/>
              <a:ext cx="530028" cy="728378"/>
              <a:chOff x="5147988" y="421550"/>
              <a:chExt cx="530006" cy="728348"/>
            </a:xfrm>
          </p:grpSpPr>
          <p:grpSp>
            <p:nvGrpSpPr>
              <p:cNvPr id="3435" name="Google Shape;3435;p13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3436" name="Google Shape;3436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7" name="Google Shape;3437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8" name="Google Shape;3438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9" name="Google Shape;3439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0" name="Google Shape;3440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1" name="Google Shape;3441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42" name="Google Shape;3442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43" name="Google Shape;3443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4" name="Google Shape;3444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5" name="Google Shape;3445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46" name="Google Shape;3446;p13"/>
            <p:cNvGrpSpPr/>
            <p:nvPr/>
          </p:nvGrpSpPr>
          <p:grpSpPr>
            <a:xfrm rot="-2554597">
              <a:off x="3027827" y="2542183"/>
              <a:ext cx="565985" cy="797067"/>
              <a:chOff x="5272134" y="483729"/>
              <a:chExt cx="565964" cy="797038"/>
            </a:xfrm>
          </p:grpSpPr>
          <p:grpSp>
            <p:nvGrpSpPr>
              <p:cNvPr id="3447" name="Google Shape;3447;p13"/>
              <p:cNvGrpSpPr/>
              <p:nvPr/>
            </p:nvGrpSpPr>
            <p:grpSpPr>
              <a:xfrm rot="5258332">
                <a:off x="5302747" y="474307"/>
                <a:ext cx="504739" cy="545634"/>
                <a:chOff x="1331605" y="379322"/>
                <a:chExt cx="504714" cy="545607"/>
              </a:xfrm>
            </p:grpSpPr>
            <p:sp>
              <p:nvSpPr>
                <p:cNvPr id="3448" name="Google Shape;3448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9" name="Google Shape;3449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0" name="Google Shape;3450;p13"/>
                <p:cNvSpPr/>
                <p:nvPr/>
              </p:nvSpPr>
              <p:spPr>
                <a:xfrm>
                  <a:off x="1789707" y="577089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1" name="Google Shape;3451;p13"/>
                <p:cNvSpPr/>
                <p:nvPr/>
              </p:nvSpPr>
              <p:spPr>
                <a:xfrm>
                  <a:off x="1646194" y="72166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2" name="Google Shape;3452;p13"/>
                <p:cNvSpPr/>
                <p:nvPr/>
              </p:nvSpPr>
              <p:spPr>
                <a:xfrm>
                  <a:off x="1331605" y="39602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3" name="Google Shape;3453;p13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54" name="Google Shape;3454;p13"/>
              <p:cNvGrpSpPr/>
              <p:nvPr/>
            </p:nvGrpSpPr>
            <p:grpSpPr>
              <a:xfrm rot="-8599838">
                <a:off x="5317614" y="992878"/>
                <a:ext cx="332013" cy="209479"/>
                <a:chOff x="432395" y="539764"/>
                <a:chExt cx="332011" cy="209478"/>
              </a:xfrm>
            </p:grpSpPr>
            <p:sp>
              <p:nvSpPr>
                <p:cNvPr id="3455" name="Google Shape;3455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6" name="Google Shape;3456;p13"/>
                <p:cNvSpPr/>
                <p:nvPr/>
              </p:nvSpPr>
              <p:spPr>
                <a:xfrm>
                  <a:off x="432395" y="721558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7" name="Google Shape;3457;p13"/>
                <p:cNvSpPr/>
                <p:nvPr/>
              </p:nvSpPr>
              <p:spPr>
                <a:xfrm>
                  <a:off x="481415" y="539764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58" name="Google Shape;3458;p13"/>
            <p:cNvGrpSpPr/>
            <p:nvPr/>
          </p:nvGrpSpPr>
          <p:grpSpPr>
            <a:xfrm rot="-2921342">
              <a:off x="4593743" y="2596173"/>
              <a:ext cx="700031" cy="971856"/>
              <a:chOff x="5147988" y="414944"/>
              <a:chExt cx="699973" cy="971775"/>
            </a:xfrm>
          </p:grpSpPr>
          <p:grpSp>
            <p:nvGrpSpPr>
              <p:cNvPr id="3459" name="Google Shape;3459;p13"/>
              <p:cNvGrpSpPr/>
              <p:nvPr/>
            </p:nvGrpSpPr>
            <p:grpSpPr>
              <a:xfrm rot="5258332">
                <a:off x="5025314" y="570037"/>
                <a:ext cx="945322" cy="661590"/>
                <a:chOff x="1262541" y="384770"/>
                <a:chExt cx="945275" cy="661557"/>
              </a:xfrm>
            </p:grpSpPr>
            <p:sp>
              <p:nvSpPr>
                <p:cNvPr id="3460" name="Google Shape;3460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1" name="Google Shape;3461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2" name="Google Shape;3462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3" name="Google Shape;3463;p13"/>
                <p:cNvSpPr/>
                <p:nvPr/>
              </p:nvSpPr>
              <p:spPr>
                <a:xfrm>
                  <a:off x="2172134" y="38477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4" name="Google Shape;3464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5" name="Google Shape;3465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6" name="Google Shape;3466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67" name="Google Shape;3467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8" name="Google Shape;3468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9" name="Google Shape;3469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70" name="Google Shape;3470;p13"/>
            <p:cNvGrpSpPr/>
            <p:nvPr/>
          </p:nvGrpSpPr>
          <p:grpSpPr>
            <a:xfrm rot="7345503">
              <a:off x="3914554" y="2621676"/>
              <a:ext cx="996631" cy="1071233"/>
              <a:chOff x="4980075" y="291257"/>
              <a:chExt cx="996623" cy="1071225"/>
            </a:xfrm>
          </p:grpSpPr>
          <p:grpSp>
            <p:nvGrpSpPr>
              <p:cNvPr id="3471" name="Google Shape;3471;p13"/>
              <p:cNvGrpSpPr/>
              <p:nvPr/>
            </p:nvGrpSpPr>
            <p:grpSpPr>
              <a:xfrm rot="5258332">
                <a:off x="4976296" y="334583"/>
                <a:ext cx="1004180" cy="956065"/>
                <a:chOff x="1144169" y="253476"/>
                <a:chExt cx="1004131" cy="956018"/>
              </a:xfrm>
            </p:grpSpPr>
            <p:sp>
              <p:nvSpPr>
                <p:cNvPr id="3472" name="Google Shape;3472;p13"/>
                <p:cNvSpPr/>
                <p:nvPr/>
              </p:nvSpPr>
              <p:spPr>
                <a:xfrm>
                  <a:off x="1724083" y="905243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3" name="Google Shape;3473;p13"/>
                <p:cNvSpPr/>
                <p:nvPr/>
              </p:nvSpPr>
              <p:spPr>
                <a:xfrm>
                  <a:off x="1822831" y="60064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4" name="Google Shape;3474;p13"/>
                <p:cNvSpPr/>
                <p:nvPr/>
              </p:nvSpPr>
              <p:spPr>
                <a:xfrm>
                  <a:off x="2112618" y="253476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5" name="Google Shape;3475;p13"/>
                <p:cNvSpPr/>
                <p:nvPr/>
              </p:nvSpPr>
              <p:spPr>
                <a:xfrm>
                  <a:off x="1543589" y="1181783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6" name="Google Shape;3476;p13"/>
                <p:cNvSpPr/>
                <p:nvPr/>
              </p:nvSpPr>
              <p:spPr>
                <a:xfrm>
                  <a:off x="1144169" y="68059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7" name="Google Shape;3477;p13"/>
                <p:cNvSpPr/>
                <p:nvPr/>
              </p:nvSpPr>
              <p:spPr>
                <a:xfrm>
                  <a:off x="1800664" y="37932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8" name="Google Shape;3478;p13"/>
              <p:cNvGrpSpPr/>
              <p:nvPr/>
            </p:nvGrpSpPr>
            <p:grpSpPr>
              <a:xfrm rot="-8599838">
                <a:off x="5244336" y="1071635"/>
                <a:ext cx="277632" cy="230784"/>
                <a:chOff x="486775" y="397398"/>
                <a:chExt cx="277631" cy="230783"/>
              </a:xfrm>
            </p:grpSpPr>
            <p:sp>
              <p:nvSpPr>
                <p:cNvPr id="3479" name="Google Shape;3479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0" name="Google Shape;3480;p13"/>
                <p:cNvSpPr/>
                <p:nvPr/>
              </p:nvSpPr>
              <p:spPr>
                <a:xfrm>
                  <a:off x="486775" y="579192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1" name="Google Shape;3481;p13"/>
                <p:cNvSpPr/>
                <p:nvPr/>
              </p:nvSpPr>
              <p:spPr>
                <a:xfrm>
                  <a:off x="535795" y="397398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82" name="Google Shape;3482;p13"/>
            <p:cNvGrpSpPr/>
            <p:nvPr/>
          </p:nvGrpSpPr>
          <p:grpSpPr>
            <a:xfrm rot="5075356">
              <a:off x="5031876" y="2609318"/>
              <a:ext cx="757617" cy="768608"/>
              <a:chOff x="4920420" y="390664"/>
              <a:chExt cx="757575" cy="768565"/>
            </a:xfrm>
          </p:grpSpPr>
          <p:grpSp>
            <p:nvGrpSpPr>
              <p:cNvPr id="3483" name="Google Shape;3483;p13"/>
              <p:cNvGrpSpPr/>
              <p:nvPr/>
            </p:nvGrpSpPr>
            <p:grpSpPr>
              <a:xfrm rot="5258332">
                <a:off x="4929602" y="411077"/>
                <a:ext cx="739211" cy="727739"/>
                <a:chOff x="1231631" y="545100"/>
                <a:chExt cx="739175" cy="727703"/>
              </a:xfrm>
            </p:grpSpPr>
            <p:sp>
              <p:nvSpPr>
                <p:cNvPr id="3484" name="Google Shape;3484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5" name="Google Shape;3485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6" name="Google Shape;3486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7" name="Google Shape;3487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8" name="Google Shape;3488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9" name="Google Shape;3489;p13"/>
                <p:cNvSpPr/>
                <p:nvPr/>
              </p:nvSpPr>
              <p:spPr>
                <a:xfrm>
                  <a:off x="1231631" y="1245092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90" name="Google Shape;3490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491" name="Google Shape;3491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2" name="Google Shape;3492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3" name="Google Shape;3493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94" name="Google Shape;3494;p13"/>
            <p:cNvGrpSpPr/>
            <p:nvPr/>
          </p:nvGrpSpPr>
          <p:grpSpPr>
            <a:xfrm rot="5075356">
              <a:off x="5029891" y="3114028"/>
              <a:ext cx="530036" cy="728389"/>
              <a:chOff x="5147988" y="421550"/>
              <a:chExt cx="530006" cy="728348"/>
            </a:xfrm>
          </p:grpSpPr>
          <p:grpSp>
            <p:nvGrpSpPr>
              <p:cNvPr id="3495" name="Google Shape;3495;p13"/>
              <p:cNvGrpSpPr/>
              <p:nvPr/>
            </p:nvGrpSpPr>
            <p:grpSpPr>
              <a:xfrm rot="5258332">
                <a:off x="5058842" y="535098"/>
                <a:ext cx="708299" cy="501251"/>
                <a:chOff x="1262541" y="545100"/>
                <a:chExt cx="708265" cy="501227"/>
              </a:xfrm>
            </p:grpSpPr>
            <p:sp>
              <p:nvSpPr>
                <p:cNvPr id="3496" name="Google Shape;3496;p13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7" name="Google Shape;3497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8" name="Google Shape;3498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9" name="Google Shape;3499;p13"/>
                <p:cNvSpPr/>
                <p:nvPr/>
              </p:nvSpPr>
              <p:spPr>
                <a:xfrm>
                  <a:off x="1935123" y="5763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0" name="Google Shape;3500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1" name="Google Shape;3501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02" name="Google Shape;3502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503" name="Google Shape;3503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4" name="Google Shape;3504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5" name="Google Shape;3505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06" name="Google Shape;3506;p13"/>
            <p:cNvGrpSpPr/>
            <p:nvPr/>
          </p:nvGrpSpPr>
          <p:grpSpPr>
            <a:xfrm rot="-5775780">
              <a:off x="3493623" y="2895216"/>
              <a:ext cx="551447" cy="736044"/>
              <a:chOff x="5126865" y="421550"/>
              <a:chExt cx="551409" cy="735994"/>
            </a:xfrm>
          </p:grpSpPr>
          <p:grpSp>
            <p:nvGrpSpPr>
              <p:cNvPr id="3507" name="Google Shape;3507;p13"/>
              <p:cNvGrpSpPr/>
              <p:nvPr/>
            </p:nvGrpSpPr>
            <p:grpSpPr>
              <a:xfrm rot="5258332">
                <a:off x="5045030" y="528350"/>
                <a:ext cx="715079" cy="522393"/>
                <a:chOff x="1262541" y="545100"/>
                <a:chExt cx="715044" cy="522367"/>
              </a:xfrm>
            </p:grpSpPr>
            <p:sp>
              <p:nvSpPr>
                <p:cNvPr id="3508" name="Google Shape;3508;p13"/>
                <p:cNvSpPr/>
                <p:nvPr/>
              </p:nvSpPr>
              <p:spPr>
                <a:xfrm>
                  <a:off x="1490587" y="710705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9" name="Google Shape;3509;p13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0" name="Google Shape;3510;p13"/>
                <p:cNvSpPr/>
                <p:nvPr/>
              </p:nvSpPr>
              <p:spPr>
                <a:xfrm>
                  <a:off x="1460092" y="893737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1" name="Google Shape;3511;p13"/>
                <p:cNvSpPr/>
                <p:nvPr/>
              </p:nvSpPr>
              <p:spPr>
                <a:xfrm>
                  <a:off x="1941903" y="103975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2" name="Google Shape;3512;p13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3" name="Google Shape;3513;p13"/>
                <p:cNvSpPr/>
                <p:nvPr/>
              </p:nvSpPr>
              <p:spPr>
                <a:xfrm>
                  <a:off x="1262541" y="1018616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14" name="Google Shape;3514;p13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515" name="Google Shape;3515;p13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6" name="Google Shape;3516;p13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7" name="Google Shape;3517;p13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518" name="Google Shape;3518;p13"/>
            <p:cNvSpPr/>
            <p:nvPr/>
          </p:nvSpPr>
          <p:spPr>
            <a:xfrm rot="2173937">
              <a:off x="5917246" y="3198762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3"/>
            <p:cNvSpPr/>
            <p:nvPr/>
          </p:nvSpPr>
          <p:spPr>
            <a:xfrm rot="2173937">
              <a:off x="5983321" y="3311337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20" name="Google Shape;3520;p13"/>
            <p:cNvGrpSpPr/>
            <p:nvPr/>
          </p:nvGrpSpPr>
          <p:grpSpPr>
            <a:xfrm rot="-6424875">
              <a:off x="6097193" y="3212355"/>
              <a:ext cx="243451" cy="227375"/>
              <a:chOff x="8049700" y="765200"/>
              <a:chExt cx="243474" cy="227396"/>
            </a:xfrm>
          </p:grpSpPr>
          <p:sp>
            <p:nvSpPr>
              <p:cNvPr id="3521" name="Google Shape;3521;p13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13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13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13"/>
              <p:cNvSpPr/>
              <p:nvPr/>
            </p:nvSpPr>
            <p:spPr>
              <a:xfrm>
                <a:off x="8090820" y="876226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25" name="Google Shape;3525;p13"/>
            <p:cNvSpPr/>
            <p:nvPr/>
          </p:nvSpPr>
          <p:spPr>
            <a:xfrm rot="-6424771">
              <a:off x="6092604" y="2855723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3"/>
            <p:cNvSpPr/>
            <p:nvPr/>
          </p:nvSpPr>
          <p:spPr>
            <a:xfrm rot="-6424771">
              <a:off x="6106874" y="2725972"/>
              <a:ext cx="38234" cy="29404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7" name="Google Shape;3527;p13"/>
          <p:cNvSpPr txBox="1">
            <a:spLocks noGrp="1"/>
          </p:cNvSpPr>
          <p:nvPr>
            <p:ph type="title"/>
          </p:nvPr>
        </p:nvSpPr>
        <p:spPr>
          <a:xfrm>
            <a:off x="2476575" y="539500"/>
            <a:ext cx="4191000" cy="12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28" name="Google Shape;3528;p13"/>
          <p:cNvSpPr txBox="1">
            <a:spLocks noGrp="1"/>
          </p:cNvSpPr>
          <p:nvPr>
            <p:ph type="subTitle" idx="1"/>
          </p:nvPr>
        </p:nvSpPr>
        <p:spPr>
          <a:xfrm>
            <a:off x="2476425" y="1835050"/>
            <a:ext cx="4191000" cy="7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29" name="Google Shape;3529;p13"/>
          <p:cNvGrpSpPr/>
          <p:nvPr/>
        </p:nvGrpSpPr>
        <p:grpSpPr>
          <a:xfrm>
            <a:off x="6978259" y="1726548"/>
            <a:ext cx="891903" cy="931357"/>
            <a:chOff x="1609851" y="1570464"/>
            <a:chExt cx="1473733" cy="1539433"/>
          </a:xfrm>
        </p:grpSpPr>
        <p:sp>
          <p:nvSpPr>
            <p:cNvPr id="3530" name="Google Shape;3530;p1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5785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06" name="Google Shape;806;p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0" name="Google Shape;810;p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1" name="Google Shape;811;p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3" name="Google Shape;813;p4"/>
          <p:cNvGrpSpPr/>
          <p:nvPr/>
        </p:nvGrpSpPr>
        <p:grpSpPr>
          <a:xfrm>
            <a:off x="574225" y="2647628"/>
            <a:ext cx="278002" cy="193821"/>
            <a:chOff x="728750" y="1320253"/>
            <a:chExt cx="278002" cy="193821"/>
          </a:xfrm>
        </p:grpSpPr>
        <p:sp>
          <p:nvSpPr>
            <p:cNvPr id="814" name="Google Shape;814;p4"/>
            <p:cNvSpPr/>
            <p:nvPr/>
          </p:nvSpPr>
          <p:spPr>
            <a:xfrm>
              <a:off x="728750" y="1320253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0"/>
                  </a:moveTo>
                  <a:cubicBezTo>
                    <a:pt x="0" y="0"/>
                    <a:pt x="0" y="1028"/>
                    <a:pt x="662" y="1028"/>
                  </a:cubicBezTo>
                  <a:cubicBezTo>
                    <a:pt x="1324" y="1028"/>
                    <a:pt x="1324" y="0"/>
                    <a:pt x="66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880799" y="1486363"/>
              <a:ext cx="36059" cy="27711"/>
            </a:xfrm>
            <a:custGeom>
              <a:avLst/>
              <a:gdLst/>
              <a:ahLst/>
              <a:cxnLst/>
              <a:rect l="l" t="t" r="r" b="b"/>
              <a:pathLst>
                <a:path w="1339" h="1029" extrusionOk="0">
                  <a:moveTo>
                    <a:pt x="677" y="0"/>
                  </a:moveTo>
                  <a:cubicBezTo>
                    <a:pt x="1" y="0"/>
                    <a:pt x="15" y="1028"/>
                    <a:pt x="677" y="1028"/>
                  </a:cubicBezTo>
                  <a:cubicBezTo>
                    <a:pt x="1339" y="1028"/>
                    <a:pt x="1339" y="0"/>
                    <a:pt x="6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971070" y="1341098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4"/>
          <p:cNvGrpSpPr/>
          <p:nvPr/>
        </p:nvGrpSpPr>
        <p:grpSpPr>
          <a:xfrm>
            <a:off x="8138302" y="3870989"/>
            <a:ext cx="584925" cy="610847"/>
            <a:chOff x="1609851" y="1570464"/>
            <a:chExt cx="1473733" cy="1539433"/>
          </a:xfrm>
        </p:grpSpPr>
        <p:sp>
          <p:nvSpPr>
            <p:cNvPr id="818" name="Google Shape;818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"/>
          <p:cNvGrpSpPr/>
          <p:nvPr/>
        </p:nvGrpSpPr>
        <p:grpSpPr>
          <a:xfrm>
            <a:off x="771336" y="411946"/>
            <a:ext cx="615873" cy="643021"/>
            <a:chOff x="1609851" y="1570464"/>
            <a:chExt cx="1473733" cy="1539433"/>
          </a:xfrm>
        </p:grpSpPr>
        <p:sp>
          <p:nvSpPr>
            <p:cNvPr id="899" name="Google Shape;899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4"/>
          <p:cNvGrpSpPr/>
          <p:nvPr/>
        </p:nvGrpSpPr>
        <p:grpSpPr>
          <a:xfrm>
            <a:off x="528573" y="492195"/>
            <a:ext cx="415563" cy="479297"/>
            <a:chOff x="528573" y="492195"/>
            <a:chExt cx="415563" cy="479297"/>
          </a:xfrm>
        </p:grpSpPr>
        <p:grpSp>
          <p:nvGrpSpPr>
            <p:cNvPr id="980" name="Google Shape;980;p4"/>
            <p:cNvGrpSpPr/>
            <p:nvPr/>
          </p:nvGrpSpPr>
          <p:grpSpPr>
            <a:xfrm rot="-2222507">
              <a:off x="611435" y="531243"/>
              <a:ext cx="249841" cy="358802"/>
              <a:chOff x="1531572" y="545100"/>
              <a:chExt cx="249840" cy="358800"/>
            </a:xfrm>
          </p:grpSpPr>
          <p:sp>
            <p:nvSpPr>
              <p:cNvPr id="981" name="Google Shape;981;p4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"/>
              <p:cNvSpPr/>
              <p:nvPr/>
            </p:nvSpPr>
            <p:spPr>
              <a:xfrm>
                <a:off x="1745730" y="59387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7" name="Google Shape;987;p4"/>
            <p:cNvSpPr/>
            <p:nvPr/>
          </p:nvSpPr>
          <p:spPr>
            <a:xfrm rot="-4338311">
              <a:off x="648590" y="936442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"/>
            <p:cNvSpPr/>
            <p:nvPr/>
          </p:nvSpPr>
          <p:spPr>
            <a:xfrm rot="-4338311">
              <a:off x="535756" y="826365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4"/>
          <p:cNvGrpSpPr/>
          <p:nvPr/>
        </p:nvGrpSpPr>
        <p:grpSpPr>
          <a:xfrm rot="3999914">
            <a:off x="8031502" y="3794396"/>
            <a:ext cx="792641" cy="777955"/>
            <a:chOff x="64529" y="145474"/>
            <a:chExt cx="792647" cy="777960"/>
          </a:xfrm>
        </p:grpSpPr>
        <p:grpSp>
          <p:nvGrpSpPr>
            <p:cNvPr id="990" name="Google Shape;990;p4"/>
            <p:cNvGrpSpPr/>
            <p:nvPr/>
          </p:nvGrpSpPr>
          <p:grpSpPr>
            <a:xfrm rot="-2222507">
              <a:off x="429785" y="122303"/>
              <a:ext cx="199214" cy="824302"/>
              <a:chOff x="1497825" y="47044"/>
              <a:chExt cx="199213" cy="824298"/>
            </a:xfrm>
          </p:grpSpPr>
          <p:sp>
            <p:nvSpPr>
              <p:cNvPr id="991" name="Google Shape;991;p4"/>
              <p:cNvSpPr/>
              <p:nvPr/>
            </p:nvSpPr>
            <p:spPr>
              <a:xfrm>
                <a:off x="1661355" y="7814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"/>
              <p:cNvSpPr/>
              <p:nvPr/>
            </p:nvSpPr>
            <p:spPr>
              <a:xfrm>
                <a:off x="1497825" y="47044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"/>
              <p:cNvSpPr/>
              <p:nvPr/>
            </p:nvSpPr>
            <p:spPr>
              <a:xfrm>
                <a:off x="1547009" y="70686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5" name="Google Shape;995;p4"/>
            <p:cNvSpPr/>
            <p:nvPr/>
          </p:nvSpPr>
          <p:spPr>
            <a:xfrm rot="-4338311">
              <a:off x="109429" y="454889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"/>
            <p:cNvSpPr/>
            <p:nvPr/>
          </p:nvSpPr>
          <p:spPr>
            <a:xfrm rot="-4338311">
              <a:off x="65320" y="327611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" name="Google Shape;99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4"/>
          <p:cNvSpPr txBox="1">
            <a:spLocks noGrp="1"/>
          </p:cNvSpPr>
          <p:nvPr>
            <p:ph type="body" idx="1"/>
          </p:nvPr>
        </p:nvSpPr>
        <p:spPr>
          <a:xfrm>
            <a:off x="713100" y="1161425"/>
            <a:ext cx="7717800" cy="3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1" name="Google Shape;3611;p1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3612" name="Google Shape;3612;p1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6" name="Google Shape;3616;p1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3617" name="Google Shape;3617;p1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1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19" name="Google Shape;3619;p14"/>
          <p:cNvSpPr txBox="1">
            <a:spLocks noGrp="1"/>
          </p:cNvSpPr>
          <p:nvPr>
            <p:ph type="subTitle" idx="1"/>
          </p:nvPr>
        </p:nvSpPr>
        <p:spPr>
          <a:xfrm>
            <a:off x="1338025" y="1760013"/>
            <a:ext cx="4528800" cy="1070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0" name="Google Shape;3620;p14"/>
          <p:cNvSpPr txBox="1">
            <a:spLocks noGrp="1"/>
          </p:cNvSpPr>
          <p:nvPr>
            <p:ph type="title"/>
          </p:nvPr>
        </p:nvSpPr>
        <p:spPr>
          <a:xfrm>
            <a:off x="1345622" y="3007588"/>
            <a:ext cx="33261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621" name="Google Shape;3621;p14"/>
          <p:cNvGrpSpPr/>
          <p:nvPr/>
        </p:nvGrpSpPr>
        <p:grpSpPr>
          <a:xfrm>
            <a:off x="804997" y="360992"/>
            <a:ext cx="7633179" cy="4302463"/>
            <a:chOff x="804997" y="360992"/>
            <a:chExt cx="7633179" cy="4302463"/>
          </a:xfrm>
        </p:grpSpPr>
        <p:grpSp>
          <p:nvGrpSpPr>
            <p:cNvPr id="3622" name="Google Shape;3622;p14"/>
            <p:cNvGrpSpPr/>
            <p:nvPr/>
          </p:nvGrpSpPr>
          <p:grpSpPr>
            <a:xfrm rot="4686008">
              <a:off x="7366281" y="3937484"/>
              <a:ext cx="243472" cy="572672"/>
              <a:chOff x="8049700" y="765200"/>
              <a:chExt cx="243474" cy="572678"/>
            </a:xfrm>
          </p:grpSpPr>
          <p:sp>
            <p:nvSpPr>
              <p:cNvPr id="3623" name="Google Shape;3623;p14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4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4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4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4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8" name="Google Shape;3628;p14"/>
            <p:cNvGrpSpPr/>
            <p:nvPr/>
          </p:nvGrpSpPr>
          <p:grpSpPr>
            <a:xfrm>
              <a:off x="7275956" y="539499"/>
              <a:ext cx="916809" cy="955988"/>
              <a:chOff x="1609851" y="1570464"/>
              <a:chExt cx="1473733" cy="1539433"/>
            </a:xfrm>
          </p:grpSpPr>
          <p:sp>
            <p:nvSpPr>
              <p:cNvPr id="3629" name="Google Shape;3629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9" name="Google Shape;3709;p14"/>
            <p:cNvGrpSpPr/>
            <p:nvPr/>
          </p:nvGrpSpPr>
          <p:grpSpPr>
            <a:xfrm>
              <a:off x="2043738" y="677800"/>
              <a:ext cx="789407" cy="507193"/>
              <a:chOff x="2322488" y="586825"/>
              <a:chExt cx="789407" cy="507193"/>
            </a:xfrm>
          </p:grpSpPr>
          <p:grpSp>
            <p:nvGrpSpPr>
              <p:cNvPr id="3710" name="Google Shape;3710;p14"/>
              <p:cNvGrpSpPr/>
              <p:nvPr/>
            </p:nvGrpSpPr>
            <p:grpSpPr>
              <a:xfrm>
                <a:off x="2322488" y="586825"/>
                <a:ext cx="305686" cy="358800"/>
                <a:chOff x="1399963" y="545100"/>
                <a:chExt cx="305686" cy="358800"/>
              </a:xfrm>
            </p:grpSpPr>
            <p:sp>
              <p:nvSpPr>
                <p:cNvPr id="3711" name="Google Shape;3711;p14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2" name="Google Shape;3712;p1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3" name="Google Shape;3713;p1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4" name="Google Shape;3714;p1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5" name="Google Shape;3715;p1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6" name="Google Shape;3716;p1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17" name="Google Shape;3717;p14"/>
              <p:cNvGrpSpPr/>
              <p:nvPr/>
            </p:nvGrpSpPr>
            <p:grpSpPr>
              <a:xfrm>
                <a:off x="2594148" y="586837"/>
                <a:ext cx="517747" cy="507181"/>
                <a:chOff x="5149323" y="558862"/>
                <a:chExt cx="517747" cy="507181"/>
              </a:xfrm>
            </p:grpSpPr>
            <p:grpSp>
              <p:nvGrpSpPr>
                <p:cNvPr id="3718" name="Google Shape;3718;p14"/>
                <p:cNvGrpSpPr/>
                <p:nvPr/>
              </p:nvGrpSpPr>
              <p:grpSpPr>
                <a:xfrm rot="5258332">
                  <a:off x="5328666" y="539566"/>
                  <a:ext cx="305701" cy="358818"/>
                  <a:chOff x="1399963" y="545100"/>
                  <a:chExt cx="305686" cy="358800"/>
                </a:xfrm>
              </p:grpSpPr>
              <p:sp>
                <p:nvSpPr>
                  <p:cNvPr id="3719" name="Google Shape;3719;p14"/>
                  <p:cNvSpPr/>
                  <p:nvPr/>
                </p:nvSpPr>
                <p:spPr>
                  <a:xfrm>
                    <a:off x="1618396" y="884214"/>
                    <a:ext cx="13680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0" name="Google Shape;3720;p14"/>
                  <p:cNvSpPr/>
                  <p:nvPr/>
                </p:nvSpPr>
                <p:spPr>
                  <a:xfrm>
                    <a:off x="1614599" y="545100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1" name="Google Shape;3721;p14"/>
                  <p:cNvSpPr/>
                  <p:nvPr/>
                </p:nvSpPr>
                <p:spPr>
                  <a:xfrm>
                    <a:off x="1628252" y="738895"/>
                    <a:ext cx="35682" cy="27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2" name="Google Shape;3722;p14"/>
                  <p:cNvSpPr/>
                  <p:nvPr/>
                </p:nvSpPr>
                <p:spPr>
                  <a:xfrm>
                    <a:off x="1399963" y="649000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3" name="Google Shape;3723;p14"/>
                  <p:cNvSpPr/>
                  <p:nvPr/>
                </p:nvSpPr>
                <p:spPr>
                  <a:xfrm>
                    <a:off x="1669967" y="628155"/>
                    <a:ext cx="35682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4" name="Google Shape;3724;p14"/>
                  <p:cNvSpPr/>
                  <p:nvPr/>
                </p:nvSpPr>
                <p:spPr>
                  <a:xfrm>
                    <a:off x="1531572" y="649000"/>
                    <a:ext cx="35655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25" name="Google Shape;3725;p14"/>
                <p:cNvGrpSpPr/>
                <p:nvPr/>
              </p:nvGrpSpPr>
              <p:grpSpPr>
                <a:xfrm rot="-8599838">
                  <a:off x="5183097" y="818722"/>
                  <a:ext cx="243479" cy="193795"/>
                  <a:chOff x="728750" y="586816"/>
                  <a:chExt cx="243477" cy="193794"/>
                </a:xfrm>
              </p:grpSpPr>
              <p:sp>
                <p:nvSpPr>
                  <p:cNvPr id="3726" name="Google Shape;3726;p14"/>
                  <p:cNvSpPr/>
                  <p:nvPr/>
                </p:nvSpPr>
                <p:spPr>
                  <a:xfrm>
                    <a:off x="728750" y="600470"/>
                    <a:ext cx="35655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0"/>
                        </a:moveTo>
                        <a:cubicBezTo>
                          <a:pt x="0" y="0"/>
                          <a:pt x="0" y="1028"/>
                          <a:pt x="662" y="1028"/>
                        </a:cubicBezTo>
                        <a:cubicBezTo>
                          <a:pt x="1324" y="1028"/>
                          <a:pt x="1324" y="0"/>
                          <a:pt x="66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7" name="Google Shape;3727;p14"/>
                  <p:cNvSpPr/>
                  <p:nvPr/>
                </p:nvSpPr>
                <p:spPr>
                  <a:xfrm>
                    <a:off x="735564" y="752926"/>
                    <a:ext cx="36059" cy="27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1028" extrusionOk="0">
                        <a:moveTo>
                          <a:pt x="677" y="0"/>
                        </a:moveTo>
                        <a:cubicBezTo>
                          <a:pt x="1" y="0"/>
                          <a:pt x="1" y="1028"/>
                          <a:pt x="677" y="1028"/>
                        </a:cubicBezTo>
                        <a:cubicBezTo>
                          <a:pt x="1338" y="1028"/>
                          <a:pt x="1338" y="0"/>
                          <a:pt x="677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8" name="Google Shape;3728;p14"/>
                  <p:cNvSpPr/>
                  <p:nvPr/>
                </p:nvSpPr>
                <p:spPr>
                  <a:xfrm>
                    <a:off x="936168" y="586816"/>
                    <a:ext cx="36059" cy="277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1029" extrusionOk="0">
                        <a:moveTo>
                          <a:pt x="677" y="0"/>
                        </a:moveTo>
                        <a:cubicBezTo>
                          <a:pt x="1" y="0"/>
                          <a:pt x="1" y="1028"/>
                          <a:pt x="677" y="1028"/>
                        </a:cubicBezTo>
                        <a:cubicBezTo>
                          <a:pt x="1339" y="1028"/>
                          <a:pt x="1339" y="0"/>
                          <a:pt x="677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729" name="Google Shape;3729;p14"/>
            <p:cNvGrpSpPr/>
            <p:nvPr/>
          </p:nvGrpSpPr>
          <p:grpSpPr>
            <a:xfrm>
              <a:off x="804997" y="3691302"/>
              <a:ext cx="930810" cy="972152"/>
              <a:chOff x="1609851" y="1570464"/>
              <a:chExt cx="1473733" cy="1539433"/>
            </a:xfrm>
          </p:grpSpPr>
          <p:sp>
            <p:nvSpPr>
              <p:cNvPr id="3730" name="Google Shape;3730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0" name="Google Shape;3810;p14"/>
            <p:cNvGrpSpPr/>
            <p:nvPr/>
          </p:nvGrpSpPr>
          <p:grpSpPr>
            <a:xfrm>
              <a:off x="970647" y="360992"/>
              <a:ext cx="1257242" cy="1312983"/>
              <a:chOff x="1609851" y="1570464"/>
              <a:chExt cx="1473733" cy="1539433"/>
            </a:xfrm>
          </p:grpSpPr>
          <p:sp>
            <p:nvSpPr>
              <p:cNvPr id="3811" name="Google Shape;3811;p1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1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1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1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1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1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1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1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1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1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1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1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1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1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1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1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1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1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1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1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1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1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1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1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1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1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1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1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1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1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1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1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1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1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1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1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1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1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1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1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1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1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1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1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1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1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1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1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1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1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1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1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1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1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1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1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1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1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1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1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1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1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1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1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1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1" name="Google Shape;3891;p14"/>
            <p:cNvGrpSpPr/>
            <p:nvPr/>
          </p:nvGrpSpPr>
          <p:grpSpPr>
            <a:xfrm>
              <a:off x="6210296" y="1126241"/>
              <a:ext cx="2227880" cy="2891172"/>
              <a:chOff x="3770079" y="319833"/>
              <a:chExt cx="2698171" cy="3501480"/>
            </a:xfrm>
          </p:grpSpPr>
          <p:sp>
            <p:nvSpPr>
              <p:cNvPr id="3892" name="Google Shape;3892;p14"/>
              <p:cNvSpPr/>
              <p:nvPr/>
            </p:nvSpPr>
            <p:spPr>
              <a:xfrm>
                <a:off x="4236196" y="319833"/>
                <a:ext cx="105387" cy="105370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6303" extrusionOk="0">
                    <a:moveTo>
                      <a:pt x="3127" y="0"/>
                    </a:moveTo>
                    <a:cubicBezTo>
                      <a:pt x="1362" y="0"/>
                      <a:pt x="1" y="1412"/>
                      <a:pt x="1" y="3177"/>
                    </a:cubicBezTo>
                    <a:cubicBezTo>
                      <a:pt x="1" y="4891"/>
                      <a:pt x="1362" y="6303"/>
                      <a:pt x="3127" y="6303"/>
                    </a:cubicBezTo>
                    <a:cubicBezTo>
                      <a:pt x="4892" y="6303"/>
                      <a:pt x="6304" y="4891"/>
                      <a:pt x="6304" y="3177"/>
                    </a:cubicBezTo>
                    <a:lnTo>
                      <a:pt x="6304" y="3126"/>
                    </a:lnTo>
                    <a:cubicBezTo>
                      <a:pt x="6304" y="1412"/>
                      <a:pt x="4892" y="0"/>
                      <a:pt x="312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14"/>
              <p:cNvSpPr/>
              <p:nvPr/>
            </p:nvSpPr>
            <p:spPr>
              <a:xfrm>
                <a:off x="4277505" y="506869"/>
                <a:ext cx="2190745" cy="2881178"/>
              </a:xfrm>
              <a:custGeom>
                <a:avLst/>
                <a:gdLst/>
                <a:ahLst/>
                <a:cxnLst/>
                <a:rect l="l" t="t" r="r" b="b"/>
                <a:pathLst>
                  <a:path w="131045" h="172345" extrusionOk="0">
                    <a:moveTo>
                      <a:pt x="16337" y="611"/>
                    </a:moveTo>
                    <a:cubicBezTo>
                      <a:pt x="16992" y="611"/>
                      <a:pt x="17597" y="913"/>
                      <a:pt x="18051" y="1417"/>
                    </a:cubicBezTo>
                    <a:lnTo>
                      <a:pt x="65497" y="60763"/>
                    </a:lnTo>
                    <a:cubicBezTo>
                      <a:pt x="65548" y="60813"/>
                      <a:pt x="72102" y="67923"/>
                      <a:pt x="68623" y="78713"/>
                    </a:cubicBezTo>
                    <a:cubicBezTo>
                      <a:pt x="66002" y="86780"/>
                      <a:pt x="70590" y="91469"/>
                      <a:pt x="70590" y="91469"/>
                    </a:cubicBezTo>
                    <a:lnTo>
                      <a:pt x="111229" y="150159"/>
                    </a:lnTo>
                    <a:cubicBezTo>
                      <a:pt x="113498" y="153423"/>
                      <a:pt x="117147" y="155173"/>
                      <a:pt x="120852" y="155173"/>
                    </a:cubicBezTo>
                    <a:cubicBezTo>
                      <a:pt x="123157" y="155173"/>
                      <a:pt x="125485" y="154496"/>
                      <a:pt x="127515" y="153084"/>
                    </a:cubicBezTo>
                    <a:cubicBezTo>
                      <a:pt x="127814" y="152870"/>
                      <a:pt x="128159" y="152765"/>
                      <a:pt x="128503" y="152765"/>
                    </a:cubicBezTo>
                    <a:cubicBezTo>
                      <a:pt x="128970" y="152765"/>
                      <a:pt x="129436" y="152959"/>
                      <a:pt x="129784" y="153336"/>
                    </a:cubicBezTo>
                    <a:cubicBezTo>
                      <a:pt x="130339" y="154092"/>
                      <a:pt x="130187" y="155101"/>
                      <a:pt x="129431" y="155605"/>
                    </a:cubicBezTo>
                    <a:lnTo>
                      <a:pt x="106641" y="171437"/>
                    </a:lnTo>
                    <a:cubicBezTo>
                      <a:pt x="106363" y="171622"/>
                      <a:pt x="106052" y="171712"/>
                      <a:pt x="105744" y="171712"/>
                    </a:cubicBezTo>
                    <a:cubicBezTo>
                      <a:pt x="105213" y="171712"/>
                      <a:pt x="104691" y="171444"/>
                      <a:pt x="104372" y="170933"/>
                    </a:cubicBezTo>
                    <a:cubicBezTo>
                      <a:pt x="103969" y="170177"/>
                      <a:pt x="104221" y="169269"/>
                      <a:pt x="104926" y="168765"/>
                    </a:cubicBezTo>
                    <a:cubicBezTo>
                      <a:pt x="110221" y="165084"/>
                      <a:pt x="111582" y="157773"/>
                      <a:pt x="107851" y="152479"/>
                    </a:cubicBezTo>
                    <a:lnTo>
                      <a:pt x="67212" y="93839"/>
                    </a:lnTo>
                    <a:cubicBezTo>
                      <a:pt x="67212" y="93789"/>
                      <a:pt x="64438" y="87889"/>
                      <a:pt x="55968" y="87486"/>
                    </a:cubicBezTo>
                    <a:cubicBezTo>
                      <a:pt x="44623" y="86982"/>
                      <a:pt x="40287" y="78360"/>
                      <a:pt x="40186" y="78259"/>
                    </a:cubicBezTo>
                    <a:lnTo>
                      <a:pt x="1312" y="13065"/>
                    </a:lnTo>
                    <a:cubicBezTo>
                      <a:pt x="706" y="12056"/>
                      <a:pt x="959" y="10796"/>
                      <a:pt x="1917" y="10090"/>
                    </a:cubicBezTo>
                    <a:lnTo>
                      <a:pt x="15076" y="1014"/>
                    </a:lnTo>
                    <a:cubicBezTo>
                      <a:pt x="15429" y="762"/>
                      <a:pt x="15883" y="611"/>
                      <a:pt x="16337" y="611"/>
                    </a:cubicBezTo>
                    <a:close/>
                    <a:moveTo>
                      <a:pt x="16309" y="1"/>
                    </a:moveTo>
                    <a:cubicBezTo>
                      <a:pt x="15749" y="1"/>
                      <a:pt x="15178" y="166"/>
                      <a:pt x="14673" y="510"/>
                    </a:cubicBezTo>
                    <a:lnTo>
                      <a:pt x="1564" y="9636"/>
                    </a:lnTo>
                    <a:cubicBezTo>
                      <a:pt x="354" y="10443"/>
                      <a:pt x="1" y="12107"/>
                      <a:pt x="757" y="13417"/>
                    </a:cubicBezTo>
                    <a:lnTo>
                      <a:pt x="39631" y="78562"/>
                    </a:lnTo>
                    <a:cubicBezTo>
                      <a:pt x="39682" y="78662"/>
                      <a:pt x="44220" y="87587"/>
                      <a:pt x="55917" y="88142"/>
                    </a:cubicBezTo>
                    <a:cubicBezTo>
                      <a:pt x="63985" y="88494"/>
                      <a:pt x="66607" y="94091"/>
                      <a:pt x="66657" y="94192"/>
                    </a:cubicBezTo>
                    <a:lnTo>
                      <a:pt x="107347" y="152832"/>
                    </a:lnTo>
                    <a:cubicBezTo>
                      <a:pt x="110826" y="157874"/>
                      <a:pt x="109565" y="164731"/>
                      <a:pt x="104523" y="168261"/>
                    </a:cubicBezTo>
                    <a:cubicBezTo>
                      <a:pt x="103565" y="168916"/>
                      <a:pt x="103263" y="170227"/>
                      <a:pt x="103817" y="171286"/>
                    </a:cubicBezTo>
                    <a:cubicBezTo>
                      <a:pt x="104170" y="171790"/>
                      <a:pt x="104674" y="172143"/>
                      <a:pt x="105279" y="172294"/>
                    </a:cubicBezTo>
                    <a:cubicBezTo>
                      <a:pt x="105431" y="172294"/>
                      <a:pt x="105582" y="172345"/>
                      <a:pt x="105733" y="172345"/>
                    </a:cubicBezTo>
                    <a:cubicBezTo>
                      <a:pt x="106187" y="172345"/>
                      <a:pt x="106641" y="172193"/>
                      <a:pt x="106994" y="171891"/>
                    </a:cubicBezTo>
                    <a:lnTo>
                      <a:pt x="129784" y="156109"/>
                    </a:lnTo>
                    <a:cubicBezTo>
                      <a:pt x="130843" y="155403"/>
                      <a:pt x="131045" y="153941"/>
                      <a:pt x="130288" y="152983"/>
                    </a:cubicBezTo>
                    <a:cubicBezTo>
                      <a:pt x="129818" y="152424"/>
                      <a:pt x="129176" y="152140"/>
                      <a:pt x="128523" y="152140"/>
                    </a:cubicBezTo>
                    <a:cubicBezTo>
                      <a:pt x="128055" y="152140"/>
                      <a:pt x="127583" y="152285"/>
                      <a:pt x="127162" y="152580"/>
                    </a:cubicBezTo>
                    <a:cubicBezTo>
                      <a:pt x="125257" y="153908"/>
                      <a:pt x="123072" y="154545"/>
                      <a:pt x="120905" y="154545"/>
                    </a:cubicBezTo>
                    <a:cubicBezTo>
                      <a:pt x="117396" y="154545"/>
                      <a:pt x="113935" y="152873"/>
                      <a:pt x="111784" y="149756"/>
                    </a:cubicBezTo>
                    <a:lnTo>
                      <a:pt x="71044" y="91066"/>
                    </a:lnTo>
                    <a:cubicBezTo>
                      <a:pt x="70993" y="91016"/>
                      <a:pt x="66707" y="86629"/>
                      <a:pt x="69178" y="78914"/>
                    </a:cubicBezTo>
                    <a:cubicBezTo>
                      <a:pt x="72758" y="67771"/>
                      <a:pt x="66002" y="60410"/>
                      <a:pt x="65951" y="60360"/>
                    </a:cubicBezTo>
                    <a:lnTo>
                      <a:pt x="18505" y="1064"/>
                    </a:lnTo>
                    <a:cubicBezTo>
                      <a:pt x="17961" y="370"/>
                      <a:pt x="17146" y="1"/>
                      <a:pt x="1630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14"/>
              <p:cNvSpPr/>
              <p:nvPr/>
            </p:nvSpPr>
            <p:spPr>
              <a:xfrm>
                <a:off x="4910530" y="1307553"/>
                <a:ext cx="452660" cy="569147"/>
              </a:xfrm>
              <a:custGeom>
                <a:avLst/>
                <a:gdLst/>
                <a:ahLst/>
                <a:cxnLst/>
                <a:rect l="l" t="t" r="r" b="b"/>
                <a:pathLst>
                  <a:path w="27077" h="34045" extrusionOk="0">
                    <a:moveTo>
                      <a:pt x="9273" y="653"/>
                    </a:moveTo>
                    <a:cubicBezTo>
                      <a:pt x="9324" y="653"/>
                      <a:pt x="9376" y="657"/>
                      <a:pt x="9429" y="666"/>
                    </a:cubicBezTo>
                    <a:cubicBezTo>
                      <a:pt x="9631" y="666"/>
                      <a:pt x="9883" y="767"/>
                      <a:pt x="10034" y="969"/>
                    </a:cubicBezTo>
                    <a:lnTo>
                      <a:pt x="23043" y="17255"/>
                    </a:lnTo>
                    <a:cubicBezTo>
                      <a:pt x="23144" y="17456"/>
                      <a:pt x="26371" y="21742"/>
                      <a:pt x="25665" y="26280"/>
                    </a:cubicBezTo>
                    <a:cubicBezTo>
                      <a:pt x="24753" y="30473"/>
                      <a:pt x="21040" y="33389"/>
                      <a:pt x="16872" y="33389"/>
                    </a:cubicBezTo>
                    <a:cubicBezTo>
                      <a:pt x="16429" y="33389"/>
                      <a:pt x="15981" y="33356"/>
                      <a:pt x="15530" y="33288"/>
                    </a:cubicBezTo>
                    <a:cubicBezTo>
                      <a:pt x="11093" y="32381"/>
                      <a:pt x="8169" y="27843"/>
                      <a:pt x="8018" y="27641"/>
                    </a:cubicBezTo>
                    <a:lnTo>
                      <a:pt x="908" y="15742"/>
                    </a:lnTo>
                    <a:cubicBezTo>
                      <a:pt x="656" y="15339"/>
                      <a:pt x="757" y="14784"/>
                      <a:pt x="1160" y="14481"/>
                    </a:cubicBezTo>
                    <a:cubicBezTo>
                      <a:pt x="4034" y="12162"/>
                      <a:pt x="4639" y="9691"/>
                      <a:pt x="5295" y="7221"/>
                    </a:cubicBezTo>
                    <a:cubicBezTo>
                      <a:pt x="5849" y="4952"/>
                      <a:pt x="6404" y="2834"/>
                      <a:pt x="8673" y="868"/>
                    </a:cubicBezTo>
                    <a:cubicBezTo>
                      <a:pt x="8839" y="743"/>
                      <a:pt x="9039" y="653"/>
                      <a:pt x="9273" y="653"/>
                    </a:cubicBezTo>
                    <a:close/>
                    <a:moveTo>
                      <a:pt x="9307" y="1"/>
                    </a:moveTo>
                    <a:cubicBezTo>
                      <a:pt x="8913" y="1"/>
                      <a:pt x="8534" y="150"/>
                      <a:pt x="8270" y="414"/>
                    </a:cubicBezTo>
                    <a:cubicBezTo>
                      <a:pt x="5900" y="2481"/>
                      <a:pt x="5295" y="4851"/>
                      <a:pt x="4690" y="7069"/>
                    </a:cubicBezTo>
                    <a:cubicBezTo>
                      <a:pt x="4034" y="9540"/>
                      <a:pt x="3480" y="11809"/>
                      <a:pt x="807" y="14028"/>
                    </a:cubicBezTo>
                    <a:cubicBezTo>
                      <a:pt x="152" y="14481"/>
                      <a:pt x="1" y="15389"/>
                      <a:pt x="404" y="16044"/>
                    </a:cubicBezTo>
                    <a:lnTo>
                      <a:pt x="7513" y="27944"/>
                    </a:lnTo>
                    <a:cubicBezTo>
                      <a:pt x="7614" y="28145"/>
                      <a:pt x="10690" y="32935"/>
                      <a:pt x="15429" y="33893"/>
                    </a:cubicBezTo>
                    <a:cubicBezTo>
                      <a:pt x="15984" y="33994"/>
                      <a:pt x="16539" y="34045"/>
                      <a:pt x="17093" y="34045"/>
                    </a:cubicBezTo>
                    <a:cubicBezTo>
                      <a:pt x="19009" y="34045"/>
                      <a:pt x="20825" y="33389"/>
                      <a:pt x="22388" y="32280"/>
                    </a:cubicBezTo>
                    <a:cubicBezTo>
                      <a:pt x="24455" y="30969"/>
                      <a:pt x="25867" y="28801"/>
                      <a:pt x="26320" y="26381"/>
                    </a:cubicBezTo>
                    <a:cubicBezTo>
                      <a:pt x="27077" y="21591"/>
                      <a:pt x="23699" y="17053"/>
                      <a:pt x="23547" y="16851"/>
                    </a:cubicBezTo>
                    <a:lnTo>
                      <a:pt x="10539" y="616"/>
                    </a:lnTo>
                    <a:cubicBezTo>
                      <a:pt x="10287" y="263"/>
                      <a:pt x="9883" y="61"/>
                      <a:pt x="9480" y="11"/>
                    </a:cubicBezTo>
                    <a:cubicBezTo>
                      <a:pt x="9422" y="4"/>
                      <a:pt x="9365" y="1"/>
                      <a:pt x="93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14"/>
              <p:cNvSpPr/>
              <p:nvPr/>
            </p:nvSpPr>
            <p:spPr>
              <a:xfrm>
                <a:off x="4841419" y="140128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0"/>
                    </a:moveTo>
                    <a:cubicBezTo>
                      <a:pt x="555" y="0"/>
                      <a:pt x="0" y="605"/>
                      <a:pt x="0" y="1261"/>
                    </a:cubicBezTo>
                    <a:cubicBezTo>
                      <a:pt x="0" y="1967"/>
                      <a:pt x="555" y="2521"/>
                      <a:pt x="1261" y="2521"/>
                    </a:cubicBezTo>
                    <a:cubicBezTo>
                      <a:pt x="1916" y="2521"/>
                      <a:pt x="2521" y="1967"/>
                      <a:pt x="2521" y="1261"/>
                    </a:cubicBezTo>
                    <a:cubicBezTo>
                      <a:pt x="2521" y="605"/>
                      <a:pt x="1916" y="0"/>
                      <a:pt x="126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14"/>
              <p:cNvSpPr/>
              <p:nvPr/>
            </p:nvSpPr>
            <p:spPr>
              <a:xfrm>
                <a:off x="4786623" y="1148410"/>
                <a:ext cx="54798" cy="54813"/>
              </a:xfrm>
              <a:custGeom>
                <a:avLst/>
                <a:gdLst/>
                <a:ahLst/>
                <a:cxnLst/>
                <a:rect l="l" t="t" r="r" b="b"/>
                <a:pathLst>
                  <a:path w="6304" h="6304" extrusionOk="0">
                    <a:moveTo>
                      <a:pt x="3177" y="1"/>
                    </a:moveTo>
                    <a:cubicBezTo>
                      <a:pt x="1413" y="1"/>
                      <a:pt x="1" y="1412"/>
                      <a:pt x="1" y="3127"/>
                    </a:cubicBezTo>
                    <a:cubicBezTo>
                      <a:pt x="1" y="4892"/>
                      <a:pt x="1413" y="6303"/>
                      <a:pt x="3177" y="6303"/>
                    </a:cubicBezTo>
                    <a:cubicBezTo>
                      <a:pt x="4892" y="6303"/>
                      <a:pt x="6303" y="4892"/>
                      <a:pt x="6303" y="3127"/>
                    </a:cubicBezTo>
                    <a:cubicBezTo>
                      <a:pt x="6303" y="1412"/>
                      <a:pt x="4892" y="1"/>
                      <a:pt x="317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14"/>
              <p:cNvSpPr/>
              <p:nvPr/>
            </p:nvSpPr>
            <p:spPr>
              <a:xfrm>
                <a:off x="5084185" y="1681461"/>
                <a:ext cx="105364" cy="83656"/>
              </a:xfrm>
              <a:custGeom>
                <a:avLst/>
                <a:gdLst/>
                <a:ahLst/>
                <a:cxnLst/>
                <a:rect l="l" t="t" r="r" b="b"/>
                <a:pathLst>
                  <a:path w="8724" h="6928" extrusionOk="0">
                    <a:moveTo>
                      <a:pt x="4286" y="625"/>
                    </a:moveTo>
                    <a:cubicBezTo>
                      <a:pt x="5194" y="625"/>
                      <a:pt x="6101" y="1078"/>
                      <a:pt x="6605" y="1835"/>
                    </a:cubicBezTo>
                    <a:cubicBezTo>
                      <a:pt x="7513" y="3095"/>
                      <a:pt x="7210" y="4910"/>
                      <a:pt x="5899" y="5767"/>
                    </a:cubicBezTo>
                    <a:cubicBezTo>
                      <a:pt x="5358" y="6123"/>
                      <a:pt x="4815" y="6276"/>
                      <a:pt x="4304" y="6276"/>
                    </a:cubicBezTo>
                    <a:cubicBezTo>
                      <a:pt x="1912" y="6276"/>
                      <a:pt x="221" y="2915"/>
                      <a:pt x="2673" y="1129"/>
                    </a:cubicBezTo>
                    <a:cubicBezTo>
                      <a:pt x="3126" y="776"/>
                      <a:pt x="3731" y="625"/>
                      <a:pt x="4286" y="625"/>
                    </a:cubicBezTo>
                    <a:close/>
                    <a:moveTo>
                      <a:pt x="4259" y="0"/>
                    </a:moveTo>
                    <a:cubicBezTo>
                      <a:pt x="3141" y="0"/>
                      <a:pt x="2029" y="530"/>
                      <a:pt x="1362" y="1583"/>
                    </a:cubicBezTo>
                    <a:cubicBezTo>
                      <a:pt x="0" y="3650"/>
                      <a:pt x="1210" y="6423"/>
                      <a:pt x="3681" y="6877"/>
                    </a:cubicBezTo>
                    <a:cubicBezTo>
                      <a:pt x="3883" y="6877"/>
                      <a:pt x="4084" y="6927"/>
                      <a:pt x="4286" y="6927"/>
                    </a:cubicBezTo>
                    <a:cubicBezTo>
                      <a:pt x="7059" y="6927"/>
                      <a:pt x="8723" y="3751"/>
                      <a:pt x="7110" y="1482"/>
                    </a:cubicBezTo>
                    <a:cubicBezTo>
                      <a:pt x="6417" y="492"/>
                      <a:pt x="5335" y="0"/>
                      <a:pt x="425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14"/>
              <p:cNvSpPr/>
              <p:nvPr/>
            </p:nvSpPr>
            <p:spPr>
              <a:xfrm>
                <a:off x="3770079" y="566349"/>
                <a:ext cx="858945" cy="3254964"/>
              </a:xfrm>
              <a:custGeom>
                <a:avLst/>
                <a:gdLst/>
                <a:ahLst/>
                <a:cxnLst/>
                <a:rect l="l" t="t" r="r" b="b"/>
                <a:pathLst>
                  <a:path w="51380" h="194704" extrusionOk="0">
                    <a:moveTo>
                      <a:pt x="18656" y="595"/>
                    </a:moveTo>
                    <a:cubicBezTo>
                      <a:pt x="18706" y="595"/>
                      <a:pt x="18757" y="607"/>
                      <a:pt x="18807" y="632"/>
                    </a:cubicBezTo>
                    <a:cubicBezTo>
                      <a:pt x="19816" y="632"/>
                      <a:pt x="20723" y="1338"/>
                      <a:pt x="20975" y="2397"/>
                    </a:cubicBezTo>
                    <a:lnTo>
                      <a:pt x="35849" y="76869"/>
                    </a:lnTo>
                    <a:cubicBezTo>
                      <a:pt x="35900" y="76970"/>
                      <a:pt x="38471" y="86247"/>
                      <a:pt x="30404" y="94264"/>
                    </a:cubicBezTo>
                    <a:cubicBezTo>
                      <a:pt x="24404" y="100214"/>
                      <a:pt x="26320" y="106466"/>
                      <a:pt x="26320" y="106466"/>
                    </a:cubicBezTo>
                    <a:lnTo>
                      <a:pt x="35496" y="177257"/>
                    </a:lnTo>
                    <a:cubicBezTo>
                      <a:pt x="36284" y="183138"/>
                      <a:pt x="41281" y="187446"/>
                      <a:pt x="47091" y="187446"/>
                    </a:cubicBezTo>
                    <a:cubicBezTo>
                      <a:pt x="47607" y="187446"/>
                      <a:pt x="48130" y="187412"/>
                      <a:pt x="48656" y="187342"/>
                    </a:cubicBezTo>
                    <a:cubicBezTo>
                      <a:pt x="48751" y="187325"/>
                      <a:pt x="48845" y="187317"/>
                      <a:pt x="48938" y="187317"/>
                    </a:cubicBezTo>
                    <a:cubicBezTo>
                      <a:pt x="49685" y="187317"/>
                      <a:pt x="50343" y="187840"/>
                      <a:pt x="50522" y="188602"/>
                    </a:cubicBezTo>
                    <a:cubicBezTo>
                      <a:pt x="50673" y="189510"/>
                      <a:pt x="50068" y="190317"/>
                      <a:pt x="49211" y="190468"/>
                    </a:cubicBezTo>
                    <a:lnTo>
                      <a:pt x="21681" y="194048"/>
                    </a:lnTo>
                    <a:cubicBezTo>
                      <a:pt x="21624" y="194054"/>
                      <a:pt x="21566" y="194057"/>
                      <a:pt x="21510" y="194057"/>
                    </a:cubicBezTo>
                    <a:cubicBezTo>
                      <a:pt x="20623" y="194057"/>
                      <a:pt x="19869" y="193332"/>
                      <a:pt x="19916" y="192384"/>
                    </a:cubicBezTo>
                    <a:cubicBezTo>
                      <a:pt x="19967" y="191627"/>
                      <a:pt x="20622" y="190972"/>
                      <a:pt x="21379" y="190922"/>
                    </a:cubicBezTo>
                    <a:cubicBezTo>
                      <a:pt x="27782" y="190064"/>
                      <a:pt x="32320" y="184165"/>
                      <a:pt x="31463" y="177762"/>
                    </a:cubicBezTo>
                    <a:lnTo>
                      <a:pt x="22236" y="107071"/>
                    </a:lnTo>
                    <a:cubicBezTo>
                      <a:pt x="22236" y="107021"/>
                      <a:pt x="22488" y="100466"/>
                      <a:pt x="15177" y="96231"/>
                    </a:cubicBezTo>
                    <a:cubicBezTo>
                      <a:pt x="5345" y="90584"/>
                      <a:pt x="5395" y="80903"/>
                      <a:pt x="5395" y="80802"/>
                    </a:cubicBezTo>
                    <a:lnTo>
                      <a:pt x="756" y="5019"/>
                    </a:lnTo>
                    <a:cubicBezTo>
                      <a:pt x="706" y="3859"/>
                      <a:pt x="1513" y="2851"/>
                      <a:pt x="2672" y="2700"/>
                    </a:cubicBezTo>
                    <a:lnTo>
                      <a:pt x="18505" y="632"/>
                    </a:lnTo>
                    <a:cubicBezTo>
                      <a:pt x="18555" y="607"/>
                      <a:pt x="18605" y="595"/>
                      <a:pt x="18656" y="595"/>
                    </a:cubicBezTo>
                    <a:close/>
                    <a:moveTo>
                      <a:pt x="18804" y="1"/>
                    </a:moveTo>
                    <a:cubicBezTo>
                      <a:pt x="18672" y="1"/>
                      <a:pt x="18539" y="9"/>
                      <a:pt x="18404" y="27"/>
                    </a:cubicBezTo>
                    <a:lnTo>
                      <a:pt x="2572" y="2095"/>
                    </a:lnTo>
                    <a:cubicBezTo>
                      <a:pt x="1109" y="2246"/>
                      <a:pt x="0" y="3557"/>
                      <a:pt x="101" y="5069"/>
                    </a:cubicBezTo>
                    <a:lnTo>
                      <a:pt x="4740" y="80802"/>
                    </a:lnTo>
                    <a:cubicBezTo>
                      <a:pt x="4740" y="80903"/>
                      <a:pt x="4689" y="90937"/>
                      <a:pt x="14824" y="96785"/>
                    </a:cubicBezTo>
                    <a:cubicBezTo>
                      <a:pt x="21832" y="100769"/>
                      <a:pt x="21631" y="106970"/>
                      <a:pt x="21631" y="107071"/>
                    </a:cubicBezTo>
                    <a:lnTo>
                      <a:pt x="30858" y="177863"/>
                    </a:lnTo>
                    <a:cubicBezTo>
                      <a:pt x="31614" y="183913"/>
                      <a:pt x="27379" y="189510"/>
                      <a:pt x="21278" y="190266"/>
                    </a:cubicBezTo>
                    <a:cubicBezTo>
                      <a:pt x="20219" y="190417"/>
                      <a:pt x="19362" y="191275"/>
                      <a:pt x="19261" y="192384"/>
                    </a:cubicBezTo>
                    <a:cubicBezTo>
                      <a:pt x="19211" y="193644"/>
                      <a:pt x="20219" y="194703"/>
                      <a:pt x="21479" y="194703"/>
                    </a:cubicBezTo>
                    <a:lnTo>
                      <a:pt x="21782" y="194653"/>
                    </a:lnTo>
                    <a:lnTo>
                      <a:pt x="49261" y="191073"/>
                    </a:lnTo>
                    <a:cubicBezTo>
                      <a:pt x="50522" y="190922"/>
                      <a:pt x="51379" y="189711"/>
                      <a:pt x="51177" y="188501"/>
                    </a:cubicBezTo>
                    <a:cubicBezTo>
                      <a:pt x="50906" y="187462"/>
                      <a:pt x="49987" y="186706"/>
                      <a:pt x="48963" y="186706"/>
                    </a:cubicBezTo>
                    <a:cubicBezTo>
                      <a:pt x="48845" y="186706"/>
                      <a:pt x="48726" y="186716"/>
                      <a:pt x="48606" y="186737"/>
                    </a:cubicBezTo>
                    <a:cubicBezTo>
                      <a:pt x="48132" y="186795"/>
                      <a:pt x="47662" y="186824"/>
                      <a:pt x="47197" y="186824"/>
                    </a:cubicBezTo>
                    <a:cubicBezTo>
                      <a:pt x="41672" y="186824"/>
                      <a:pt x="36896" y="182784"/>
                      <a:pt x="36152" y="177157"/>
                    </a:cubicBezTo>
                    <a:lnTo>
                      <a:pt x="26925" y="106365"/>
                    </a:lnTo>
                    <a:cubicBezTo>
                      <a:pt x="26925" y="106265"/>
                      <a:pt x="25110" y="100365"/>
                      <a:pt x="30858" y="94668"/>
                    </a:cubicBezTo>
                    <a:cubicBezTo>
                      <a:pt x="39177" y="86399"/>
                      <a:pt x="36505" y="76768"/>
                      <a:pt x="36505" y="76718"/>
                    </a:cubicBezTo>
                    <a:lnTo>
                      <a:pt x="21580" y="2246"/>
                    </a:lnTo>
                    <a:cubicBezTo>
                      <a:pt x="21305" y="914"/>
                      <a:pt x="20151" y="1"/>
                      <a:pt x="188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14"/>
              <p:cNvSpPr/>
              <p:nvPr/>
            </p:nvSpPr>
            <p:spPr>
              <a:xfrm>
                <a:off x="3900726" y="1128659"/>
                <a:ext cx="394500" cy="972256"/>
              </a:xfrm>
              <a:custGeom>
                <a:avLst/>
                <a:gdLst/>
                <a:ahLst/>
                <a:cxnLst/>
                <a:rect l="l" t="t" r="r" b="b"/>
                <a:pathLst>
                  <a:path w="23598" h="58158" extrusionOk="0">
                    <a:moveTo>
                      <a:pt x="2521" y="627"/>
                    </a:moveTo>
                    <a:cubicBezTo>
                      <a:pt x="4034" y="627"/>
                      <a:pt x="5547" y="930"/>
                      <a:pt x="6958" y="1434"/>
                    </a:cubicBezTo>
                    <a:cubicBezTo>
                      <a:pt x="8559" y="1954"/>
                      <a:pt x="10255" y="2252"/>
                      <a:pt x="11945" y="2252"/>
                    </a:cubicBezTo>
                    <a:cubicBezTo>
                      <a:pt x="12385" y="2252"/>
                      <a:pt x="12824" y="2232"/>
                      <a:pt x="13261" y="2190"/>
                    </a:cubicBezTo>
                    <a:cubicBezTo>
                      <a:pt x="13293" y="2187"/>
                      <a:pt x="13325" y="2186"/>
                      <a:pt x="13357" y="2186"/>
                    </a:cubicBezTo>
                    <a:cubicBezTo>
                      <a:pt x="13816" y="2186"/>
                      <a:pt x="14175" y="2522"/>
                      <a:pt x="14270" y="2947"/>
                    </a:cubicBezTo>
                    <a:lnTo>
                      <a:pt x="21984" y="44947"/>
                    </a:lnTo>
                    <a:cubicBezTo>
                      <a:pt x="22034" y="45200"/>
                      <a:pt x="22892" y="50544"/>
                      <a:pt x="20219" y="54174"/>
                    </a:cubicBezTo>
                    <a:cubicBezTo>
                      <a:pt x="18807" y="56040"/>
                      <a:pt x="16740" y="57200"/>
                      <a:pt x="14421" y="57401"/>
                    </a:cubicBezTo>
                    <a:cubicBezTo>
                      <a:pt x="13958" y="57484"/>
                      <a:pt x="13492" y="57524"/>
                      <a:pt x="13029" y="57524"/>
                    </a:cubicBezTo>
                    <a:cubicBezTo>
                      <a:pt x="11226" y="57524"/>
                      <a:pt x="9462" y="56911"/>
                      <a:pt x="8017" y="55788"/>
                    </a:cubicBezTo>
                    <a:cubicBezTo>
                      <a:pt x="4437" y="52914"/>
                      <a:pt x="3883" y="47569"/>
                      <a:pt x="3883" y="47317"/>
                    </a:cubicBezTo>
                    <a:lnTo>
                      <a:pt x="656" y="1636"/>
                    </a:lnTo>
                    <a:cubicBezTo>
                      <a:pt x="656" y="1384"/>
                      <a:pt x="706" y="1132"/>
                      <a:pt x="908" y="980"/>
                    </a:cubicBezTo>
                    <a:cubicBezTo>
                      <a:pt x="1059" y="779"/>
                      <a:pt x="1311" y="627"/>
                      <a:pt x="1563" y="627"/>
                    </a:cubicBezTo>
                    <a:close/>
                    <a:moveTo>
                      <a:pt x="2326" y="1"/>
                    </a:moveTo>
                    <a:cubicBezTo>
                      <a:pt x="2055" y="1"/>
                      <a:pt x="1784" y="8"/>
                      <a:pt x="1513" y="22"/>
                    </a:cubicBezTo>
                    <a:cubicBezTo>
                      <a:pt x="1110" y="73"/>
                      <a:pt x="706" y="274"/>
                      <a:pt x="404" y="577"/>
                    </a:cubicBezTo>
                    <a:cubicBezTo>
                      <a:pt x="152" y="879"/>
                      <a:pt x="0" y="1283"/>
                      <a:pt x="51" y="1737"/>
                    </a:cubicBezTo>
                    <a:lnTo>
                      <a:pt x="3278" y="47418"/>
                    </a:lnTo>
                    <a:cubicBezTo>
                      <a:pt x="3278" y="47620"/>
                      <a:pt x="3832" y="53267"/>
                      <a:pt x="7614" y="56292"/>
                    </a:cubicBezTo>
                    <a:cubicBezTo>
                      <a:pt x="9127" y="57502"/>
                      <a:pt x="11093" y="58158"/>
                      <a:pt x="13059" y="58158"/>
                    </a:cubicBezTo>
                    <a:cubicBezTo>
                      <a:pt x="13513" y="58158"/>
                      <a:pt x="14017" y="58107"/>
                      <a:pt x="14522" y="58057"/>
                    </a:cubicBezTo>
                    <a:cubicBezTo>
                      <a:pt x="16992" y="57855"/>
                      <a:pt x="19261" y="56595"/>
                      <a:pt x="20723" y="54628"/>
                    </a:cubicBezTo>
                    <a:cubicBezTo>
                      <a:pt x="23597" y="50746"/>
                      <a:pt x="22639" y="45149"/>
                      <a:pt x="22639" y="44897"/>
                    </a:cubicBezTo>
                    <a:lnTo>
                      <a:pt x="14925" y="2846"/>
                    </a:lnTo>
                    <a:cubicBezTo>
                      <a:pt x="14739" y="2103"/>
                      <a:pt x="14126" y="1573"/>
                      <a:pt x="13399" y="1573"/>
                    </a:cubicBezTo>
                    <a:cubicBezTo>
                      <a:pt x="13337" y="1573"/>
                      <a:pt x="13274" y="1577"/>
                      <a:pt x="13211" y="1585"/>
                    </a:cubicBezTo>
                    <a:cubicBezTo>
                      <a:pt x="12823" y="1614"/>
                      <a:pt x="12435" y="1628"/>
                      <a:pt x="12049" y="1628"/>
                    </a:cubicBezTo>
                    <a:cubicBezTo>
                      <a:pt x="10374" y="1628"/>
                      <a:pt x="8717" y="1362"/>
                      <a:pt x="7160" y="829"/>
                    </a:cubicBezTo>
                    <a:cubicBezTo>
                      <a:pt x="5602" y="266"/>
                      <a:pt x="3969" y="1"/>
                      <a:pt x="23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14"/>
              <p:cNvSpPr/>
              <p:nvPr/>
            </p:nvSpPr>
            <p:spPr>
              <a:xfrm>
                <a:off x="4157807" y="1702203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14"/>
              <p:cNvSpPr/>
              <p:nvPr/>
            </p:nvSpPr>
            <p:spPr>
              <a:xfrm>
                <a:off x="3971535" y="817831"/>
                <a:ext cx="105370" cy="105370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6303" extrusionOk="0">
                    <a:moveTo>
                      <a:pt x="3177" y="0"/>
                    </a:moveTo>
                    <a:cubicBezTo>
                      <a:pt x="1412" y="0"/>
                      <a:pt x="0" y="1412"/>
                      <a:pt x="0" y="3126"/>
                    </a:cubicBezTo>
                    <a:cubicBezTo>
                      <a:pt x="0" y="4891"/>
                      <a:pt x="1412" y="6303"/>
                      <a:pt x="3177" y="6303"/>
                    </a:cubicBezTo>
                    <a:cubicBezTo>
                      <a:pt x="4891" y="6303"/>
                      <a:pt x="6303" y="4891"/>
                      <a:pt x="6303" y="3126"/>
                    </a:cubicBezTo>
                    <a:cubicBezTo>
                      <a:pt x="6303" y="1412"/>
                      <a:pt x="4891" y="0"/>
                      <a:pt x="31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14"/>
              <p:cNvSpPr/>
              <p:nvPr/>
            </p:nvSpPr>
            <p:spPr>
              <a:xfrm>
                <a:off x="4076895" y="38302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14"/>
              <p:cNvSpPr/>
              <p:nvPr/>
            </p:nvSpPr>
            <p:spPr>
              <a:xfrm>
                <a:off x="4267807" y="506878"/>
                <a:ext cx="42162" cy="42162"/>
              </a:xfrm>
              <a:custGeom>
                <a:avLst/>
                <a:gdLst/>
                <a:ahLst/>
                <a:cxnLst/>
                <a:rect l="l" t="t" r="r" b="b"/>
                <a:pathLst>
                  <a:path w="2522" h="2522" extrusionOk="0">
                    <a:moveTo>
                      <a:pt x="1261" y="1"/>
                    </a:moveTo>
                    <a:cubicBezTo>
                      <a:pt x="555" y="1"/>
                      <a:pt x="1" y="555"/>
                      <a:pt x="1" y="1261"/>
                    </a:cubicBezTo>
                    <a:cubicBezTo>
                      <a:pt x="1" y="1967"/>
                      <a:pt x="555" y="2522"/>
                      <a:pt x="1261" y="2522"/>
                    </a:cubicBezTo>
                    <a:cubicBezTo>
                      <a:pt x="1967" y="2522"/>
                      <a:pt x="2522" y="1967"/>
                      <a:pt x="2522" y="1261"/>
                    </a:cubicBezTo>
                    <a:cubicBezTo>
                      <a:pt x="2522" y="555"/>
                      <a:pt x="1967" y="1"/>
                      <a:pt x="1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84807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5" name="Google Shape;3905;p15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3906" name="Google Shape;3906;p1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0" name="Google Shape;3910;p1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3911" name="Google Shape;3911;p1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1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3" name="Google Shape;3913;p15"/>
          <p:cNvGrpSpPr/>
          <p:nvPr/>
        </p:nvGrpSpPr>
        <p:grpSpPr>
          <a:xfrm>
            <a:off x="7452236" y="537349"/>
            <a:ext cx="1050919" cy="1097616"/>
            <a:chOff x="1609851" y="1570464"/>
            <a:chExt cx="1473733" cy="1539433"/>
          </a:xfrm>
        </p:grpSpPr>
        <p:sp>
          <p:nvSpPr>
            <p:cNvPr id="3914" name="Google Shape;3914;p1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15"/>
          <p:cNvGrpSpPr/>
          <p:nvPr/>
        </p:nvGrpSpPr>
        <p:grpSpPr>
          <a:xfrm>
            <a:off x="325095" y="3026199"/>
            <a:ext cx="1347292" cy="1389000"/>
            <a:chOff x="1100614" y="2563083"/>
            <a:chExt cx="1743616" cy="1797593"/>
          </a:xfrm>
        </p:grpSpPr>
        <p:sp>
          <p:nvSpPr>
            <p:cNvPr id="3995" name="Google Shape;3995;p15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5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5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5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5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5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5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5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5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5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5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5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5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5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5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5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5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5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5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5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5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5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5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5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5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5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5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5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5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5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5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5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5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5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5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5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5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5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5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5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5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5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5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5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5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5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5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5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5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5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5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5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5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5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5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5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5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5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5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5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5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5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5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5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5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5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5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5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5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5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5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5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5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5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5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5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5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5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5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4" name="Google Shape;4074;p15"/>
          <p:cNvGrpSpPr/>
          <p:nvPr/>
        </p:nvGrpSpPr>
        <p:grpSpPr>
          <a:xfrm rot="6112576">
            <a:off x="716189" y="878625"/>
            <a:ext cx="305688" cy="358802"/>
            <a:chOff x="1399963" y="545100"/>
            <a:chExt cx="305686" cy="358800"/>
          </a:xfrm>
        </p:grpSpPr>
        <p:sp>
          <p:nvSpPr>
            <p:cNvPr id="4075" name="Google Shape;4075;p15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5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5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5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5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5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1" name="Google Shape;4081;p15"/>
          <p:cNvSpPr txBox="1">
            <a:spLocks noGrp="1"/>
          </p:cNvSpPr>
          <p:nvPr>
            <p:ph type="subTitle" idx="1"/>
          </p:nvPr>
        </p:nvSpPr>
        <p:spPr>
          <a:xfrm>
            <a:off x="2189613" y="1739108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2" name="Google Shape;4082;p15"/>
          <p:cNvSpPr txBox="1">
            <a:spLocks noGrp="1"/>
          </p:cNvSpPr>
          <p:nvPr>
            <p:ph type="subTitle" idx="2"/>
          </p:nvPr>
        </p:nvSpPr>
        <p:spPr>
          <a:xfrm>
            <a:off x="1948250" y="2087300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3" name="Google Shape;4083;p15"/>
          <p:cNvSpPr txBox="1">
            <a:spLocks noGrp="1"/>
          </p:cNvSpPr>
          <p:nvPr>
            <p:ph type="title" hasCustomPrompt="1"/>
          </p:nvPr>
        </p:nvSpPr>
        <p:spPr>
          <a:xfrm>
            <a:off x="2402750" y="11468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84" name="Google Shape;4084;p15"/>
          <p:cNvSpPr txBox="1">
            <a:spLocks noGrp="1"/>
          </p:cNvSpPr>
          <p:nvPr>
            <p:ph type="title" idx="3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85" name="Google Shape;4085;p15"/>
          <p:cNvSpPr txBox="1">
            <a:spLocks noGrp="1"/>
          </p:cNvSpPr>
          <p:nvPr>
            <p:ph type="subTitle" idx="4"/>
          </p:nvPr>
        </p:nvSpPr>
        <p:spPr>
          <a:xfrm>
            <a:off x="5540788" y="1739158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6" name="Google Shape;4086;p15"/>
          <p:cNvSpPr txBox="1">
            <a:spLocks noGrp="1"/>
          </p:cNvSpPr>
          <p:nvPr>
            <p:ph type="subTitle" idx="5"/>
          </p:nvPr>
        </p:nvSpPr>
        <p:spPr>
          <a:xfrm>
            <a:off x="5299425" y="2087342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7" name="Google Shape;4087;p15"/>
          <p:cNvSpPr txBox="1">
            <a:spLocks noGrp="1"/>
          </p:cNvSpPr>
          <p:nvPr>
            <p:ph type="title" idx="6" hasCustomPrompt="1"/>
          </p:nvPr>
        </p:nvSpPr>
        <p:spPr>
          <a:xfrm>
            <a:off x="5753950" y="11468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88" name="Google Shape;4088;p15"/>
          <p:cNvSpPr txBox="1">
            <a:spLocks noGrp="1"/>
          </p:cNvSpPr>
          <p:nvPr>
            <p:ph type="subTitle" idx="7"/>
          </p:nvPr>
        </p:nvSpPr>
        <p:spPr>
          <a:xfrm>
            <a:off x="2189613" y="3479383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9" name="Google Shape;4089;p15"/>
          <p:cNvSpPr txBox="1">
            <a:spLocks noGrp="1"/>
          </p:cNvSpPr>
          <p:nvPr>
            <p:ph type="subTitle" idx="8"/>
          </p:nvPr>
        </p:nvSpPr>
        <p:spPr>
          <a:xfrm>
            <a:off x="1948250" y="382747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0" name="Google Shape;4090;p15"/>
          <p:cNvSpPr txBox="1">
            <a:spLocks noGrp="1"/>
          </p:cNvSpPr>
          <p:nvPr>
            <p:ph type="subTitle" idx="9"/>
          </p:nvPr>
        </p:nvSpPr>
        <p:spPr>
          <a:xfrm>
            <a:off x="5540788" y="3479383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91" name="Google Shape;4091;p15"/>
          <p:cNvSpPr txBox="1">
            <a:spLocks noGrp="1"/>
          </p:cNvSpPr>
          <p:nvPr>
            <p:ph type="subTitle" idx="13"/>
          </p:nvPr>
        </p:nvSpPr>
        <p:spPr>
          <a:xfrm>
            <a:off x="5299425" y="382747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2" name="Google Shape;4092;p15"/>
          <p:cNvSpPr txBox="1">
            <a:spLocks noGrp="1"/>
          </p:cNvSpPr>
          <p:nvPr>
            <p:ph type="title" idx="14" hasCustomPrompt="1"/>
          </p:nvPr>
        </p:nvSpPr>
        <p:spPr>
          <a:xfrm>
            <a:off x="2402750" y="28737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93" name="Google Shape;4093;p15"/>
          <p:cNvSpPr txBox="1">
            <a:spLocks noGrp="1"/>
          </p:cNvSpPr>
          <p:nvPr>
            <p:ph type="title" idx="15" hasCustomPrompt="1"/>
          </p:nvPr>
        </p:nvSpPr>
        <p:spPr>
          <a:xfrm>
            <a:off x="5753950" y="28737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496744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5" name="Google Shape;4095;p16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4096" name="Google Shape;4096;p1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0" name="Google Shape;4100;p1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101" name="Google Shape;4101;p1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1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03" name="Google Shape;4103;p16"/>
          <p:cNvGrpSpPr/>
          <p:nvPr/>
        </p:nvGrpSpPr>
        <p:grpSpPr>
          <a:xfrm>
            <a:off x="791263" y="1063371"/>
            <a:ext cx="7503012" cy="3430862"/>
            <a:chOff x="791263" y="1063371"/>
            <a:chExt cx="7503012" cy="3430862"/>
          </a:xfrm>
        </p:grpSpPr>
        <p:grpSp>
          <p:nvGrpSpPr>
            <p:cNvPr id="4104" name="Google Shape;4104;p16"/>
            <p:cNvGrpSpPr/>
            <p:nvPr/>
          </p:nvGrpSpPr>
          <p:grpSpPr>
            <a:xfrm>
              <a:off x="7205709" y="1192568"/>
              <a:ext cx="993149" cy="1036500"/>
              <a:chOff x="1609851" y="1570464"/>
              <a:chExt cx="1473733" cy="1539433"/>
            </a:xfrm>
          </p:grpSpPr>
          <p:sp>
            <p:nvSpPr>
              <p:cNvPr id="4105" name="Google Shape;4105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5" name="Google Shape;4185;p16"/>
            <p:cNvGrpSpPr/>
            <p:nvPr/>
          </p:nvGrpSpPr>
          <p:grpSpPr>
            <a:xfrm>
              <a:off x="791263" y="3245967"/>
              <a:ext cx="983275" cy="1025263"/>
              <a:chOff x="1609851" y="1570464"/>
              <a:chExt cx="1473733" cy="1539433"/>
            </a:xfrm>
          </p:grpSpPr>
          <p:sp>
            <p:nvSpPr>
              <p:cNvPr id="4186" name="Google Shape;4186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6" name="Google Shape;4266;p16"/>
            <p:cNvGrpSpPr/>
            <p:nvPr/>
          </p:nvGrpSpPr>
          <p:grpSpPr>
            <a:xfrm rot="6112576">
              <a:off x="6952102" y="1859050"/>
              <a:ext cx="305688" cy="358802"/>
              <a:chOff x="1399963" y="545100"/>
              <a:chExt cx="305686" cy="358800"/>
            </a:xfrm>
          </p:grpSpPr>
          <p:sp>
            <p:nvSpPr>
              <p:cNvPr id="4267" name="Google Shape;4267;p16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3" name="Google Shape;4273;p16"/>
            <p:cNvGrpSpPr/>
            <p:nvPr/>
          </p:nvGrpSpPr>
          <p:grpSpPr>
            <a:xfrm>
              <a:off x="1541047" y="3811340"/>
              <a:ext cx="656106" cy="682893"/>
              <a:chOff x="1609851" y="1570464"/>
              <a:chExt cx="1473733" cy="1539433"/>
            </a:xfrm>
          </p:grpSpPr>
          <p:sp>
            <p:nvSpPr>
              <p:cNvPr id="4274" name="Google Shape;4274;p1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1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1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1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1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1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1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1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1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1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1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1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1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1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1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1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1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1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1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1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1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1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1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1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1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1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1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1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1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1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1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1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1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1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1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1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1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1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1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1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1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1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1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1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1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1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1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1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1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1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1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1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1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1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1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1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1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1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1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1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1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1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1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1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1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1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1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1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1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1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1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1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1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1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1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1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1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1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1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1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4" name="Google Shape;4354;p16"/>
            <p:cNvGrpSpPr/>
            <p:nvPr/>
          </p:nvGrpSpPr>
          <p:grpSpPr>
            <a:xfrm rot="-7357421">
              <a:off x="7378597" y="2200156"/>
              <a:ext cx="305676" cy="221471"/>
              <a:chOff x="1399963" y="545100"/>
              <a:chExt cx="305686" cy="221479"/>
            </a:xfrm>
          </p:grpSpPr>
          <p:sp>
            <p:nvSpPr>
              <p:cNvPr id="4355" name="Google Shape;4355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0" name="Google Shape;4360;p16"/>
            <p:cNvGrpSpPr/>
            <p:nvPr/>
          </p:nvGrpSpPr>
          <p:grpSpPr>
            <a:xfrm rot="-5015526">
              <a:off x="8014341" y="1116876"/>
              <a:ext cx="305670" cy="221467"/>
              <a:chOff x="1399963" y="545100"/>
              <a:chExt cx="305686" cy="221479"/>
            </a:xfrm>
          </p:grpSpPr>
          <p:sp>
            <p:nvSpPr>
              <p:cNvPr id="4361" name="Google Shape;4361;p16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16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16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16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16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66" name="Google Shape;436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67" name="Google Shape;4367;p16"/>
          <p:cNvSpPr txBox="1">
            <a:spLocks noGrp="1"/>
          </p:cNvSpPr>
          <p:nvPr>
            <p:ph type="subTitle" idx="1"/>
          </p:nvPr>
        </p:nvSpPr>
        <p:spPr>
          <a:xfrm>
            <a:off x="1185575" y="1556166"/>
            <a:ext cx="17058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68" name="Google Shape;4368;p16"/>
          <p:cNvSpPr txBox="1">
            <a:spLocks noGrp="1"/>
          </p:cNvSpPr>
          <p:nvPr>
            <p:ph type="subTitle" idx="2"/>
          </p:nvPr>
        </p:nvSpPr>
        <p:spPr>
          <a:xfrm>
            <a:off x="1183194" y="1945216"/>
            <a:ext cx="17058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9" name="Google Shape;4369;p16"/>
          <p:cNvSpPr txBox="1">
            <a:spLocks noGrp="1"/>
          </p:cNvSpPr>
          <p:nvPr>
            <p:ph type="subTitle" idx="3"/>
          </p:nvPr>
        </p:nvSpPr>
        <p:spPr>
          <a:xfrm>
            <a:off x="3942875" y="2318806"/>
            <a:ext cx="17058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70" name="Google Shape;4370;p16"/>
          <p:cNvSpPr txBox="1">
            <a:spLocks noGrp="1"/>
          </p:cNvSpPr>
          <p:nvPr>
            <p:ph type="subTitle" idx="4"/>
          </p:nvPr>
        </p:nvSpPr>
        <p:spPr>
          <a:xfrm>
            <a:off x="3939302" y="2706050"/>
            <a:ext cx="17058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1" name="Google Shape;4371;p16"/>
          <p:cNvSpPr txBox="1">
            <a:spLocks noGrp="1"/>
          </p:cNvSpPr>
          <p:nvPr>
            <p:ph type="subTitle" idx="5"/>
          </p:nvPr>
        </p:nvSpPr>
        <p:spPr>
          <a:xfrm>
            <a:off x="6701950" y="3081406"/>
            <a:ext cx="17058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372" name="Google Shape;4372;p16"/>
          <p:cNvSpPr txBox="1">
            <a:spLocks noGrp="1"/>
          </p:cNvSpPr>
          <p:nvPr>
            <p:ph type="subTitle" idx="6"/>
          </p:nvPr>
        </p:nvSpPr>
        <p:spPr>
          <a:xfrm>
            <a:off x="6707913" y="3468050"/>
            <a:ext cx="17058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27544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4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4" name="Google Shape;4374;p17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4375" name="Google Shape;4375;p1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9" name="Google Shape;4379;p1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380" name="Google Shape;4380;p1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1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82" name="Google Shape;4382;p17"/>
          <p:cNvGrpSpPr/>
          <p:nvPr/>
        </p:nvGrpSpPr>
        <p:grpSpPr>
          <a:xfrm>
            <a:off x="1068483" y="1304412"/>
            <a:ext cx="6981895" cy="2674680"/>
            <a:chOff x="1068483" y="1304412"/>
            <a:chExt cx="6981895" cy="2674680"/>
          </a:xfrm>
        </p:grpSpPr>
        <p:grpSp>
          <p:nvGrpSpPr>
            <p:cNvPr id="4383" name="Google Shape;4383;p17"/>
            <p:cNvGrpSpPr/>
            <p:nvPr/>
          </p:nvGrpSpPr>
          <p:grpSpPr>
            <a:xfrm flipH="1">
              <a:off x="7026280" y="2910571"/>
              <a:ext cx="1024097" cy="1068521"/>
              <a:chOff x="1609851" y="1570464"/>
              <a:chExt cx="1473733" cy="1539433"/>
            </a:xfrm>
          </p:grpSpPr>
          <p:sp>
            <p:nvSpPr>
              <p:cNvPr id="4384" name="Google Shape;4384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4" name="Google Shape;4464;p17"/>
            <p:cNvGrpSpPr/>
            <p:nvPr/>
          </p:nvGrpSpPr>
          <p:grpSpPr>
            <a:xfrm flipH="1">
              <a:off x="1068483" y="1304412"/>
              <a:ext cx="1369098" cy="1424438"/>
              <a:chOff x="1609851" y="1570464"/>
              <a:chExt cx="1473733" cy="1539433"/>
            </a:xfrm>
          </p:grpSpPr>
          <p:sp>
            <p:nvSpPr>
              <p:cNvPr id="4465" name="Google Shape;4465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45" name="Google Shape;4545;p17"/>
            <p:cNvGrpSpPr/>
            <p:nvPr/>
          </p:nvGrpSpPr>
          <p:grpSpPr>
            <a:xfrm rot="-5204002">
              <a:off x="7159939" y="2234084"/>
              <a:ext cx="629229" cy="912867"/>
              <a:chOff x="6323038" y="1299778"/>
              <a:chExt cx="646037" cy="937252"/>
            </a:xfrm>
          </p:grpSpPr>
          <p:grpSp>
            <p:nvGrpSpPr>
              <p:cNvPr id="4546" name="Google Shape;4546;p17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4547" name="Google Shape;4547;p17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17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17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17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17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17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53" name="Google Shape;4553;p17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4554" name="Google Shape;4554;p17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17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6" name="Google Shape;4556;p17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7" name="Google Shape;4557;p17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8" name="Google Shape;4558;p17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17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60" name="Google Shape;4560;p17"/>
            <p:cNvGrpSpPr/>
            <p:nvPr/>
          </p:nvGrpSpPr>
          <p:grpSpPr>
            <a:xfrm flipH="1">
              <a:off x="1788167" y="2460021"/>
              <a:ext cx="733624" cy="765560"/>
              <a:chOff x="1609851" y="1570464"/>
              <a:chExt cx="1473733" cy="1539433"/>
            </a:xfrm>
          </p:grpSpPr>
          <p:sp>
            <p:nvSpPr>
              <p:cNvPr id="4561" name="Google Shape;4561;p1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1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1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1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1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1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1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1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1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1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1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1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1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1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1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1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1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1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1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1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1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1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1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1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1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1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1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1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1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1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1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1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1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1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1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1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1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1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1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1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1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1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1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1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1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1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1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1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1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1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1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1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1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1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1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1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1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1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1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1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1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1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1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1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1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1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1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1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1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1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1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1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1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1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1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1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1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1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1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1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1" name="Google Shape;4641;p17"/>
            <p:cNvGrpSpPr/>
            <p:nvPr/>
          </p:nvGrpSpPr>
          <p:grpSpPr>
            <a:xfrm>
              <a:off x="1346595" y="2866919"/>
              <a:ext cx="351577" cy="358653"/>
              <a:chOff x="1346595" y="2866919"/>
              <a:chExt cx="351577" cy="358653"/>
            </a:xfrm>
          </p:grpSpPr>
          <p:sp>
            <p:nvSpPr>
              <p:cNvPr id="4642" name="Google Shape;4642;p17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17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17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17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17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17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8" name="Google Shape;4648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49" name="Google Shape;4649;p17"/>
          <p:cNvSpPr txBox="1">
            <a:spLocks noGrp="1"/>
          </p:cNvSpPr>
          <p:nvPr>
            <p:ph type="subTitle" idx="1"/>
          </p:nvPr>
        </p:nvSpPr>
        <p:spPr>
          <a:xfrm>
            <a:off x="2521800" y="3835675"/>
            <a:ext cx="4100400" cy="6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38841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4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1" name="Google Shape;4651;p1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4652" name="Google Shape;4652;p1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1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1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1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6" name="Google Shape;4656;p1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657" name="Google Shape;4657;p1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1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59" name="Google Shape;4659;p18"/>
          <p:cNvGrpSpPr/>
          <p:nvPr/>
        </p:nvGrpSpPr>
        <p:grpSpPr>
          <a:xfrm>
            <a:off x="630432" y="500477"/>
            <a:ext cx="8028806" cy="3823509"/>
            <a:chOff x="630432" y="500477"/>
            <a:chExt cx="8028806" cy="3823509"/>
          </a:xfrm>
        </p:grpSpPr>
        <p:grpSp>
          <p:nvGrpSpPr>
            <p:cNvPr id="4660" name="Google Shape;4660;p18"/>
            <p:cNvGrpSpPr/>
            <p:nvPr/>
          </p:nvGrpSpPr>
          <p:grpSpPr>
            <a:xfrm>
              <a:off x="8228557" y="1045294"/>
              <a:ext cx="351577" cy="358653"/>
              <a:chOff x="1346595" y="2866919"/>
              <a:chExt cx="351577" cy="358653"/>
            </a:xfrm>
          </p:grpSpPr>
          <p:sp>
            <p:nvSpPr>
              <p:cNvPr id="4661" name="Google Shape;4661;p18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18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18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18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18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18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7" name="Google Shape;4667;p18"/>
            <p:cNvGrpSpPr/>
            <p:nvPr/>
          </p:nvGrpSpPr>
          <p:grpSpPr>
            <a:xfrm flipH="1">
              <a:off x="8149473" y="3792728"/>
              <a:ext cx="509764" cy="531258"/>
              <a:chOff x="1609851" y="1570464"/>
              <a:chExt cx="1473733" cy="1539433"/>
            </a:xfrm>
          </p:grpSpPr>
          <p:sp>
            <p:nvSpPr>
              <p:cNvPr id="4668" name="Google Shape;4668;p1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1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1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1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1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1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1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1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1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1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1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1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1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1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1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1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1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1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1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1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1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1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1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1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1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1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1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1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1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1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1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1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1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1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1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1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1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1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1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1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1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1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1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1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1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1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1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1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1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1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1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1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1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1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1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1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1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1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1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1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1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1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1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1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1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1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1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1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1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1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1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1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1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1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1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1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1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1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1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1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48" name="Google Shape;4748;p18"/>
            <p:cNvGrpSpPr/>
            <p:nvPr/>
          </p:nvGrpSpPr>
          <p:grpSpPr>
            <a:xfrm>
              <a:off x="630432" y="500477"/>
              <a:ext cx="663465" cy="665187"/>
              <a:chOff x="6267378" y="1427634"/>
              <a:chExt cx="681245" cy="683014"/>
            </a:xfrm>
          </p:grpSpPr>
          <p:grpSp>
            <p:nvGrpSpPr>
              <p:cNvPr id="4749" name="Google Shape;4749;p18"/>
              <p:cNvGrpSpPr/>
              <p:nvPr/>
            </p:nvGrpSpPr>
            <p:grpSpPr>
              <a:xfrm rot="-6112678" flipH="1">
                <a:off x="6325660" y="1716909"/>
                <a:ext cx="328962" cy="386085"/>
                <a:chOff x="1399963" y="545100"/>
                <a:chExt cx="305686" cy="358800"/>
              </a:xfrm>
            </p:grpSpPr>
            <p:sp>
              <p:nvSpPr>
                <p:cNvPr id="4750" name="Google Shape;4750;p1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1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2" name="Google Shape;4752;p1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3" name="Google Shape;4753;p1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1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1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6" name="Google Shape;4756;p18"/>
              <p:cNvGrpSpPr/>
              <p:nvPr/>
            </p:nvGrpSpPr>
            <p:grpSpPr>
              <a:xfrm rot="1827528" flipH="1">
                <a:off x="6544525" y="1484376"/>
                <a:ext cx="328952" cy="386090"/>
                <a:chOff x="1399963" y="545100"/>
                <a:chExt cx="305686" cy="358800"/>
              </a:xfrm>
            </p:grpSpPr>
            <p:sp>
              <p:nvSpPr>
                <p:cNvPr id="4757" name="Google Shape;4757;p1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1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1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1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1" name="Google Shape;4761;p1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2" name="Google Shape;4762;p1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763" name="Google Shape;4763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32026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4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5" name="Google Shape;4765;p1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4766" name="Google Shape;4766;p1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0" name="Google Shape;4770;p1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771" name="Google Shape;4771;p1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1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73" name="Google Shape;4773;p19"/>
          <p:cNvGrpSpPr/>
          <p:nvPr/>
        </p:nvGrpSpPr>
        <p:grpSpPr>
          <a:xfrm>
            <a:off x="906934" y="499170"/>
            <a:ext cx="7523841" cy="4099930"/>
            <a:chOff x="906934" y="499170"/>
            <a:chExt cx="7523841" cy="4099930"/>
          </a:xfrm>
        </p:grpSpPr>
        <p:grpSp>
          <p:nvGrpSpPr>
            <p:cNvPr id="4774" name="Google Shape;4774;p19"/>
            <p:cNvGrpSpPr/>
            <p:nvPr/>
          </p:nvGrpSpPr>
          <p:grpSpPr>
            <a:xfrm>
              <a:off x="1410100" y="3040944"/>
              <a:ext cx="1161700" cy="1558150"/>
              <a:chOff x="713225" y="3040944"/>
              <a:chExt cx="1161700" cy="1558150"/>
            </a:xfrm>
          </p:grpSpPr>
          <p:sp>
            <p:nvSpPr>
              <p:cNvPr id="4775" name="Google Shape;4775;p19"/>
              <p:cNvSpPr/>
              <p:nvPr/>
            </p:nvSpPr>
            <p:spPr>
              <a:xfrm>
                <a:off x="713225" y="3375694"/>
                <a:ext cx="1161700" cy="316075"/>
              </a:xfrm>
              <a:custGeom>
                <a:avLst/>
                <a:gdLst/>
                <a:ahLst/>
                <a:cxnLst/>
                <a:rect l="l" t="t" r="r" b="b"/>
                <a:pathLst>
                  <a:path w="46468" h="12643" extrusionOk="0">
                    <a:moveTo>
                      <a:pt x="46034" y="434"/>
                    </a:moveTo>
                    <a:lnTo>
                      <a:pt x="46034" y="12242"/>
                    </a:lnTo>
                    <a:lnTo>
                      <a:pt x="401" y="12242"/>
                    </a:lnTo>
                    <a:lnTo>
                      <a:pt x="435" y="434"/>
                    </a:lnTo>
                    <a:close/>
                    <a:moveTo>
                      <a:pt x="1" y="0"/>
                    </a:moveTo>
                    <a:lnTo>
                      <a:pt x="1" y="12643"/>
                    </a:lnTo>
                    <a:lnTo>
                      <a:pt x="46467" y="12643"/>
                    </a:lnTo>
                    <a:lnTo>
                      <a:pt x="4646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19"/>
              <p:cNvSpPr/>
              <p:nvPr/>
            </p:nvSpPr>
            <p:spPr>
              <a:xfrm>
                <a:off x="734075" y="3681744"/>
                <a:ext cx="1120000" cy="917350"/>
              </a:xfrm>
              <a:custGeom>
                <a:avLst/>
                <a:gdLst/>
                <a:ahLst/>
                <a:cxnLst/>
                <a:rect l="l" t="t" r="r" b="b"/>
                <a:pathLst>
                  <a:path w="44800" h="36694" extrusionOk="0">
                    <a:moveTo>
                      <a:pt x="44366" y="434"/>
                    </a:moveTo>
                    <a:lnTo>
                      <a:pt x="44366" y="36293"/>
                    </a:lnTo>
                    <a:lnTo>
                      <a:pt x="434" y="36293"/>
                    </a:lnTo>
                    <a:lnTo>
                      <a:pt x="434" y="434"/>
                    </a:lnTo>
                    <a:close/>
                    <a:moveTo>
                      <a:pt x="1" y="0"/>
                    </a:moveTo>
                    <a:lnTo>
                      <a:pt x="1" y="36693"/>
                    </a:lnTo>
                    <a:lnTo>
                      <a:pt x="44799" y="36693"/>
                    </a:lnTo>
                    <a:lnTo>
                      <a:pt x="4479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19"/>
              <p:cNvSpPr/>
              <p:nvPr/>
            </p:nvSpPr>
            <p:spPr>
              <a:xfrm>
                <a:off x="1248625" y="3372344"/>
                <a:ext cx="90925" cy="1220075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48803" extrusionOk="0">
                    <a:moveTo>
                      <a:pt x="3202" y="435"/>
                    </a:moveTo>
                    <a:lnTo>
                      <a:pt x="3202" y="48369"/>
                    </a:lnTo>
                    <a:lnTo>
                      <a:pt x="434" y="48369"/>
                    </a:lnTo>
                    <a:lnTo>
                      <a:pt x="434" y="435"/>
                    </a:lnTo>
                    <a:close/>
                    <a:moveTo>
                      <a:pt x="0" y="1"/>
                    </a:moveTo>
                    <a:lnTo>
                      <a:pt x="0" y="48803"/>
                    </a:lnTo>
                    <a:lnTo>
                      <a:pt x="3636" y="48803"/>
                    </a:lnTo>
                    <a:lnTo>
                      <a:pt x="363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19"/>
              <p:cNvSpPr/>
              <p:nvPr/>
            </p:nvSpPr>
            <p:spPr>
              <a:xfrm>
                <a:off x="859175" y="3046394"/>
                <a:ext cx="406975" cy="33710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13484" extrusionOk="0">
                    <a:moveTo>
                      <a:pt x="7747" y="1"/>
                    </a:moveTo>
                    <a:cubicBezTo>
                      <a:pt x="5977" y="1"/>
                      <a:pt x="6294" y="2794"/>
                      <a:pt x="4971" y="5634"/>
                    </a:cubicBezTo>
                    <a:cubicBezTo>
                      <a:pt x="3369" y="9036"/>
                      <a:pt x="0" y="11204"/>
                      <a:pt x="3436" y="12772"/>
                    </a:cubicBezTo>
                    <a:cubicBezTo>
                      <a:pt x="4577" y="13302"/>
                      <a:pt x="6752" y="13483"/>
                      <a:pt x="9153" y="13483"/>
                    </a:cubicBezTo>
                    <a:cubicBezTo>
                      <a:pt x="10683" y="13483"/>
                      <a:pt x="12305" y="13410"/>
                      <a:pt x="13810" y="13306"/>
                    </a:cubicBezTo>
                    <a:lnTo>
                      <a:pt x="16279" y="7969"/>
                    </a:lnTo>
                    <a:cubicBezTo>
                      <a:pt x="13977" y="4866"/>
                      <a:pt x="11042" y="1264"/>
                      <a:pt x="9174" y="397"/>
                    </a:cubicBezTo>
                    <a:cubicBezTo>
                      <a:pt x="8583" y="124"/>
                      <a:pt x="8119" y="1"/>
                      <a:pt x="774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19"/>
              <p:cNvSpPr/>
              <p:nvPr/>
            </p:nvSpPr>
            <p:spPr>
              <a:xfrm>
                <a:off x="897525" y="3040944"/>
                <a:ext cx="374475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3891" extrusionOk="0">
                    <a:moveTo>
                      <a:pt x="6205" y="414"/>
                    </a:moveTo>
                    <a:cubicBezTo>
                      <a:pt x="6672" y="448"/>
                      <a:pt x="7139" y="581"/>
                      <a:pt x="7540" y="781"/>
                    </a:cubicBezTo>
                    <a:cubicBezTo>
                      <a:pt x="9007" y="1448"/>
                      <a:pt x="11409" y="4017"/>
                      <a:pt x="14511" y="8187"/>
                    </a:cubicBezTo>
                    <a:lnTo>
                      <a:pt x="12109" y="13324"/>
                    </a:lnTo>
                    <a:cubicBezTo>
                      <a:pt x="10466" y="13419"/>
                      <a:pt x="8991" y="13467"/>
                      <a:pt x="7697" y="13467"/>
                    </a:cubicBezTo>
                    <a:cubicBezTo>
                      <a:pt x="4918" y="13467"/>
                      <a:pt x="2970" y="13245"/>
                      <a:pt x="1969" y="12790"/>
                    </a:cubicBezTo>
                    <a:cubicBezTo>
                      <a:pt x="1202" y="12423"/>
                      <a:pt x="768" y="12056"/>
                      <a:pt x="668" y="11589"/>
                    </a:cubicBezTo>
                    <a:cubicBezTo>
                      <a:pt x="434" y="10822"/>
                      <a:pt x="1135" y="9821"/>
                      <a:pt x="1936" y="8654"/>
                    </a:cubicBezTo>
                    <a:cubicBezTo>
                      <a:pt x="2569" y="7786"/>
                      <a:pt x="3136" y="6886"/>
                      <a:pt x="3603" y="5918"/>
                    </a:cubicBezTo>
                    <a:cubicBezTo>
                      <a:pt x="4037" y="4951"/>
                      <a:pt x="4371" y="3950"/>
                      <a:pt x="4604" y="2916"/>
                    </a:cubicBezTo>
                    <a:cubicBezTo>
                      <a:pt x="4904" y="1749"/>
                      <a:pt x="5138" y="781"/>
                      <a:pt x="5738" y="514"/>
                    </a:cubicBezTo>
                    <a:cubicBezTo>
                      <a:pt x="5872" y="448"/>
                      <a:pt x="6038" y="414"/>
                      <a:pt x="6205" y="414"/>
                    </a:cubicBezTo>
                    <a:close/>
                    <a:moveTo>
                      <a:pt x="6212" y="0"/>
                    </a:moveTo>
                    <a:cubicBezTo>
                      <a:pt x="5969" y="0"/>
                      <a:pt x="5757" y="49"/>
                      <a:pt x="5571" y="148"/>
                    </a:cubicBezTo>
                    <a:cubicBezTo>
                      <a:pt x="4771" y="514"/>
                      <a:pt x="4537" y="1515"/>
                      <a:pt x="4204" y="2816"/>
                    </a:cubicBezTo>
                    <a:cubicBezTo>
                      <a:pt x="3970" y="3817"/>
                      <a:pt x="3637" y="4818"/>
                      <a:pt x="3236" y="5752"/>
                    </a:cubicBezTo>
                    <a:cubicBezTo>
                      <a:pt x="2769" y="6686"/>
                      <a:pt x="2236" y="7586"/>
                      <a:pt x="1602" y="8420"/>
                    </a:cubicBezTo>
                    <a:cubicBezTo>
                      <a:pt x="735" y="9654"/>
                      <a:pt x="1" y="10755"/>
                      <a:pt x="268" y="11689"/>
                    </a:cubicBezTo>
                    <a:cubicBezTo>
                      <a:pt x="401" y="12290"/>
                      <a:pt x="935" y="12757"/>
                      <a:pt x="1802" y="13157"/>
                    </a:cubicBezTo>
                    <a:cubicBezTo>
                      <a:pt x="2836" y="13657"/>
                      <a:pt x="4771" y="13891"/>
                      <a:pt x="7573" y="13891"/>
                    </a:cubicBezTo>
                    <a:cubicBezTo>
                      <a:pt x="8941" y="13891"/>
                      <a:pt x="10508" y="13824"/>
                      <a:pt x="12276" y="13724"/>
                    </a:cubicBezTo>
                    <a:lnTo>
                      <a:pt x="12376" y="13724"/>
                    </a:lnTo>
                    <a:lnTo>
                      <a:pt x="14978" y="8153"/>
                    </a:lnTo>
                    <a:lnTo>
                      <a:pt x="14911" y="8053"/>
                    </a:lnTo>
                    <a:cubicBezTo>
                      <a:pt x="11676" y="3717"/>
                      <a:pt x="9274" y="1148"/>
                      <a:pt x="7740" y="414"/>
                    </a:cubicBezTo>
                    <a:cubicBezTo>
                      <a:pt x="7130" y="141"/>
                      <a:pt x="6626" y="0"/>
                      <a:pt x="62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19"/>
              <p:cNvSpPr/>
              <p:nvPr/>
            </p:nvSpPr>
            <p:spPr>
              <a:xfrm>
                <a:off x="1106850" y="3168044"/>
                <a:ext cx="1226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5138" extrusionOk="0">
                    <a:moveTo>
                      <a:pt x="134" y="0"/>
                    </a:moveTo>
                    <a:lnTo>
                      <a:pt x="0" y="367"/>
                    </a:lnTo>
                    <a:cubicBezTo>
                      <a:pt x="34" y="401"/>
                      <a:pt x="3970" y="2002"/>
                      <a:pt x="4504" y="5137"/>
                    </a:cubicBezTo>
                    <a:lnTo>
                      <a:pt x="4904" y="5037"/>
                    </a:lnTo>
                    <a:cubicBezTo>
                      <a:pt x="4304" y="1702"/>
                      <a:pt x="301" y="67"/>
                      <a:pt x="1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19"/>
              <p:cNvSpPr/>
              <p:nvPr/>
            </p:nvSpPr>
            <p:spPr>
              <a:xfrm>
                <a:off x="1039300" y="3305644"/>
                <a:ext cx="18350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1737" extrusionOk="0">
                    <a:moveTo>
                      <a:pt x="234" y="0"/>
                    </a:moveTo>
                    <a:lnTo>
                      <a:pt x="1" y="334"/>
                    </a:lnTo>
                    <a:cubicBezTo>
                      <a:pt x="1487" y="1239"/>
                      <a:pt x="3192" y="1736"/>
                      <a:pt x="4935" y="1736"/>
                    </a:cubicBezTo>
                    <a:cubicBezTo>
                      <a:pt x="4991" y="1736"/>
                      <a:pt x="5048" y="1736"/>
                      <a:pt x="5104" y="1735"/>
                    </a:cubicBezTo>
                    <a:cubicBezTo>
                      <a:pt x="5871" y="1735"/>
                      <a:pt x="6605" y="1668"/>
                      <a:pt x="7339" y="1501"/>
                    </a:cubicBezTo>
                    <a:lnTo>
                      <a:pt x="7272" y="1101"/>
                    </a:lnTo>
                    <a:cubicBezTo>
                      <a:pt x="6575" y="1256"/>
                      <a:pt x="5867" y="1332"/>
                      <a:pt x="5161" y="1332"/>
                    </a:cubicBezTo>
                    <a:cubicBezTo>
                      <a:pt x="3436" y="1332"/>
                      <a:pt x="1726" y="876"/>
                      <a:pt x="23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19"/>
              <p:cNvSpPr/>
              <p:nvPr/>
            </p:nvSpPr>
            <p:spPr>
              <a:xfrm>
                <a:off x="1095175" y="3247269"/>
                <a:ext cx="126775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5071" h="3036" extrusionOk="0">
                    <a:moveTo>
                      <a:pt x="201" y="0"/>
                    </a:moveTo>
                    <a:lnTo>
                      <a:pt x="0" y="367"/>
                    </a:lnTo>
                    <a:lnTo>
                      <a:pt x="4871" y="3036"/>
                    </a:lnTo>
                    <a:lnTo>
                      <a:pt x="5071" y="2669"/>
                    </a:lnTo>
                    <a:lnTo>
                      <a:pt x="2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19"/>
              <p:cNvSpPr/>
              <p:nvPr/>
            </p:nvSpPr>
            <p:spPr>
              <a:xfrm>
                <a:off x="1312000" y="3046394"/>
                <a:ext cx="406150" cy="337100"/>
              </a:xfrm>
              <a:custGeom>
                <a:avLst/>
                <a:gdLst/>
                <a:ahLst/>
                <a:cxnLst/>
                <a:rect l="l" t="t" r="r" b="b"/>
                <a:pathLst>
                  <a:path w="16246" h="13484" extrusionOk="0">
                    <a:moveTo>
                      <a:pt x="8513" y="1"/>
                    </a:moveTo>
                    <a:cubicBezTo>
                      <a:pt x="8138" y="1"/>
                      <a:pt x="7669" y="124"/>
                      <a:pt x="7072" y="397"/>
                    </a:cubicBezTo>
                    <a:cubicBezTo>
                      <a:pt x="5237" y="1264"/>
                      <a:pt x="2269" y="4866"/>
                      <a:pt x="0" y="7969"/>
                    </a:cubicBezTo>
                    <a:lnTo>
                      <a:pt x="2469" y="13306"/>
                    </a:lnTo>
                    <a:cubicBezTo>
                      <a:pt x="3961" y="13410"/>
                      <a:pt x="5580" y="13483"/>
                      <a:pt x="7111" y="13483"/>
                    </a:cubicBezTo>
                    <a:cubicBezTo>
                      <a:pt x="9515" y="13483"/>
                      <a:pt x="11702" y="13302"/>
                      <a:pt x="12843" y="12772"/>
                    </a:cubicBezTo>
                    <a:cubicBezTo>
                      <a:pt x="16245" y="11204"/>
                      <a:pt x="12876" y="9036"/>
                      <a:pt x="11308" y="5634"/>
                    </a:cubicBezTo>
                    <a:cubicBezTo>
                      <a:pt x="9985" y="2794"/>
                      <a:pt x="10302" y="1"/>
                      <a:pt x="851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19"/>
              <p:cNvSpPr/>
              <p:nvPr/>
            </p:nvSpPr>
            <p:spPr>
              <a:xfrm>
                <a:off x="1306150" y="3040944"/>
                <a:ext cx="374475" cy="347275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13891" extrusionOk="0">
                    <a:moveTo>
                      <a:pt x="8738" y="413"/>
                    </a:moveTo>
                    <a:cubicBezTo>
                      <a:pt x="8916" y="413"/>
                      <a:pt x="9071" y="446"/>
                      <a:pt x="9207" y="514"/>
                    </a:cubicBezTo>
                    <a:cubicBezTo>
                      <a:pt x="9808" y="781"/>
                      <a:pt x="10041" y="1749"/>
                      <a:pt x="10375" y="2916"/>
                    </a:cubicBezTo>
                    <a:cubicBezTo>
                      <a:pt x="10575" y="3950"/>
                      <a:pt x="10909" y="4951"/>
                      <a:pt x="11342" y="5918"/>
                    </a:cubicBezTo>
                    <a:cubicBezTo>
                      <a:pt x="11809" y="6886"/>
                      <a:pt x="12376" y="7786"/>
                      <a:pt x="13010" y="8654"/>
                    </a:cubicBezTo>
                    <a:cubicBezTo>
                      <a:pt x="13811" y="9821"/>
                      <a:pt x="14511" y="10822"/>
                      <a:pt x="14311" y="11589"/>
                    </a:cubicBezTo>
                    <a:cubicBezTo>
                      <a:pt x="14178" y="12056"/>
                      <a:pt x="13744" y="12456"/>
                      <a:pt x="12977" y="12790"/>
                    </a:cubicBezTo>
                    <a:cubicBezTo>
                      <a:pt x="12000" y="13244"/>
                      <a:pt x="10063" y="13482"/>
                      <a:pt x="7283" y="13482"/>
                    </a:cubicBezTo>
                    <a:cubicBezTo>
                      <a:pt x="5982" y="13482"/>
                      <a:pt x="4495" y="13430"/>
                      <a:pt x="2836" y="13324"/>
                    </a:cubicBezTo>
                    <a:lnTo>
                      <a:pt x="468" y="8187"/>
                    </a:lnTo>
                    <a:cubicBezTo>
                      <a:pt x="3570" y="4017"/>
                      <a:pt x="5938" y="1482"/>
                      <a:pt x="7406" y="781"/>
                    </a:cubicBezTo>
                    <a:cubicBezTo>
                      <a:pt x="7957" y="539"/>
                      <a:pt x="8391" y="413"/>
                      <a:pt x="8738" y="413"/>
                    </a:cubicBezTo>
                    <a:close/>
                    <a:moveTo>
                      <a:pt x="8752" y="0"/>
                    </a:moveTo>
                    <a:cubicBezTo>
                      <a:pt x="8339" y="0"/>
                      <a:pt x="7849" y="141"/>
                      <a:pt x="7239" y="414"/>
                    </a:cubicBezTo>
                    <a:cubicBezTo>
                      <a:pt x="5672" y="1148"/>
                      <a:pt x="3270" y="3717"/>
                      <a:pt x="68" y="8053"/>
                    </a:cubicBezTo>
                    <a:lnTo>
                      <a:pt x="1" y="8153"/>
                    </a:lnTo>
                    <a:lnTo>
                      <a:pt x="2569" y="13724"/>
                    </a:lnTo>
                    <a:lnTo>
                      <a:pt x="2703" y="13724"/>
                    </a:lnTo>
                    <a:cubicBezTo>
                      <a:pt x="4471" y="13857"/>
                      <a:pt x="6038" y="13891"/>
                      <a:pt x="7373" y="13891"/>
                    </a:cubicBezTo>
                    <a:cubicBezTo>
                      <a:pt x="10175" y="13891"/>
                      <a:pt x="12109" y="13657"/>
                      <a:pt x="13144" y="13190"/>
                    </a:cubicBezTo>
                    <a:cubicBezTo>
                      <a:pt x="14044" y="12757"/>
                      <a:pt x="14545" y="12290"/>
                      <a:pt x="14711" y="11722"/>
                    </a:cubicBezTo>
                    <a:cubicBezTo>
                      <a:pt x="14978" y="10755"/>
                      <a:pt x="14211" y="9654"/>
                      <a:pt x="13344" y="8420"/>
                    </a:cubicBezTo>
                    <a:cubicBezTo>
                      <a:pt x="12743" y="7586"/>
                      <a:pt x="12176" y="6686"/>
                      <a:pt x="11709" y="5752"/>
                    </a:cubicBezTo>
                    <a:cubicBezTo>
                      <a:pt x="11309" y="4818"/>
                      <a:pt x="10975" y="3817"/>
                      <a:pt x="10775" y="2816"/>
                    </a:cubicBezTo>
                    <a:cubicBezTo>
                      <a:pt x="10442" y="1549"/>
                      <a:pt x="10175" y="514"/>
                      <a:pt x="9408" y="148"/>
                    </a:cubicBezTo>
                    <a:cubicBezTo>
                      <a:pt x="9210" y="49"/>
                      <a:pt x="8994" y="0"/>
                      <a:pt x="875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19"/>
              <p:cNvSpPr/>
              <p:nvPr/>
            </p:nvSpPr>
            <p:spPr>
              <a:xfrm>
                <a:off x="1348700" y="3168044"/>
                <a:ext cx="122600" cy="12845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5138" extrusionOk="0">
                    <a:moveTo>
                      <a:pt x="4737" y="0"/>
                    </a:moveTo>
                    <a:cubicBezTo>
                      <a:pt x="4570" y="34"/>
                      <a:pt x="567" y="1702"/>
                      <a:pt x="0" y="5037"/>
                    </a:cubicBezTo>
                    <a:lnTo>
                      <a:pt x="400" y="5137"/>
                    </a:lnTo>
                    <a:cubicBezTo>
                      <a:pt x="934" y="2002"/>
                      <a:pt x="4870" y="401"/>
                      <a:pt x="4904" y="367"/>
                    </a:cubicBezTo>
                    <a:lnTo>
                      <a:pt x="47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19"/>
              <p:cNvSpPr/>
              <p:nvPr/>
            </p:nvSpPr>
            <p:spPr>
              <a:xfrm>
                <a:off x="1355350" y="3304794"/>
                <a:ext cx="183500" cy="44275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1771" extrusionOk="0">
                    <a:moveTo>
                      <a:pt x="7106" y="1"/>
                    </a:moveTo>
                    <a:cubicBezTo>
                      <a:pt x="5607" y="891"/>
                      <a:pt x="3926" y="1354"/>
                      <a:pt x="2227" y="1354"/>
                    </a:cubicBezTo>
                    <a:cubicBezTo>
                      <a:pt x="1506" y="1354"/>
                      <a:pt x="783" y="1271"/>
                      <a:pt x="68" y="1102"/>
                    </a:cubicBezTo>
                    <a:lnTo>
                      <a:pt x="1" y="1535"/>
                    </a:lnTo>
                    <a:cubicBezTo>
                      <a:pt x="735" y="1702"/>
                      <a:pt x="1469" y="1769"/>
                      <a:pt x="2236" y="1769"/>
                    </a:cubicBezTo>
                    <a:cubicBezTo>
                      <a:pt x="2292" y="1770"/>
                      <a:pt x="2349" y="1770"/>
                      <a:pt x="2405" y="1770"/>
                    </a:cubicBezTo>
                    <a:cubicBezTo>
                      <a:pt x="4148" y="1770"/>
                      <a:pt x="5853" y="1272"/>
                      <a:pt x="7339" y="335"/>
                    </a:cubicBezTo>
                    <a:lnTo>
                      <a:pt x="71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19"/>
              <p:cNvSpPr/>
              <p:nvPr/>
            </p:nvSpPr>
            <p:spPr>
              <a:xfrm>
                <a:off x="1356200" y="3247269"/>
                <a:ext cx="125950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5038" h="3036" extrusionOk="0">
                    <a:moveTo>
                      <a:pt x="4837" y="0"/>
                    </a:moveTo>
                    <a:lnTo>
                      <a:pt x="0" y="2669"/>
                    </a:lnTo>
                    <a:lnTo>
                      <a:pt x="200" y="3036"/>
                    </a:lnTo>
                    <a:lnTo>
                      <a:pt x="5037" y="367"/>
                    </a:lnTo>
                    <a:lnTo>
                      <a:pt x="48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19"/>
              <p:cNvSpPr/>
              <p:nvPr/>
            </p:nvSpPr>
            <p:spPr>
              <a:xfrm>
                <a:off x="1189400" y="3227244"/>
                <a:ext cx="208525" cy="170975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6839" extrusionOk="0">
                    <a:moveTo>
                      <a:pt x="1835" y="1"/>
                    </a:moveTo>
                    <a:cubicBezTo>
                      <a:pt x="801" y="1"/>
                      <a:pt x="1" y="835"/>
                      <a:pt x="1" y="1835"/>
                    </a:cubicBezTo>
                    <a:lnTo>
                      <a:pt x="1" y="5004"/>
                    </a:lnTo>
                    <a:cubicBezTo>
                      <a:pt x="1" y="6038"/>
                      <a:pt x="801" y="6839"/>
                      <a:pt x="1835" y="6839"/>
                    </a:cubicBezTo>
                    <a:lnTo>
                      <a:pt x="6505" y="6839"/>
                    </a:lnTo>
                    <a:cubicBezTo>
                      <a:pt x="7506" y="6839"/>
                      <a:pt x="8340" y="6038"/>
                      <a:pt x="8340" y="5004"/>
                    </a:cubicBezTo>
                    <a:lnTo>
                      <a:pt x="8340" y="1835"/>
                    </a:lnTo>
                    <a:cubicBezTo>
                      <a:pt x="8340" y="835"/>
                      <a:pt x="7506" y="1"/>
                      <a:pt x="650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161A34"/>
                  </a:gs>
                  <a:gs pos="100000">
                    <a:srgbClr val="0B0D1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19"/>
              <p:cNvSpPr/>
              <p:nvPr/>
            </p:nvSpPr>
            <p:spPr>
              <a:xfrm>
                <a:off x="1183575" y="3222244"/>
                <a:ext cx="219350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7273" extrusionOk="0">
                    <a:moveTo>
                      <a:pt x="6738" y="401"/>
                    </a:moveTo>
                    <a:cubicBezTo>
                      <a:pt x="7639" y="401"/>
                      <a:pt x="8373" y="1135"/>
                      <a:pt x="8373" y="2035"/>
                    </a:cubicBezTo>
                    <a:lnTo>
                      <a:pt x="8373" y="5204"/>
                    </a:lnTo>
                    <a:cubicBezTo>
                      <a:pt x="8373" y="6105"/>
                      <a:pt x="7639" y="6839"/>
                      <a:pt x="6738" y="6839"/>
                    </a:cubicBezTo>
                    <a:lnTo>
                      <a:pt x="2068" y="6839"/>
                    </a:lnTo>
                    <a:cubicBezTo>
                      <a:pt x="1168" y="6839"/>
                      <a:pt x="434" y="6105"/>
                      <a:pt x="434" y="5204"/>
                    </a:cubicBezTo>
                    <a:lnTo>
                      <a:pt x="434" y="2035"/>
                    </a:lnTo>
                    <a:cubicBezTo>
                      <a:pt x="434" y="1135"/>
                      <a:pt x="1168" y="401"/>
                      <a:pt x="2068" y="401"/>
                    </a:cubicBezTo>
                    <a:close/>
                    <a:moveTo>
                      <a:pt x="2068" y="1"/>
                    </a:moveTo>
                    <a:cubicBezTo>
                      <a:pt x="934" y="1"/>
                      <a:pt x="0" y="901"/>
                      <a:pt x="0" y="2035"/>
                    </a:cubicBezTo>
                    <a:lnTo>
                      <a:pt x="0" y="5204"/>
                    </a:lnTo>
                    <a:cubicBezTo>
                      <a:pt x="0" y="6338"/>
                      <a:pt x="934" y="7272"/>
                      <a:pt x="2068" y="7272"/>
                    </a:cubicBezTo>
                    <a:lnTo>
                      <a:pt x="6738" y="7272"/>
                    </a:lnTo>
                    <a:cubicBezTo>
                      <a:pt x="7873" y="7272"/>
                      <a:pt x="8773" y="6338"/>
                      <a:pt x="8773" y="5204"/>
                    </a:cubicBezTo>
                    <a:lnTo>
                      <a:pt x="8773" y="2035"/>
                    </a:lnTo>
                    <a:cubicBezTo>
                      <a:pt x="8773" y="901"/>
                      <a:pt x="7873" y="1"/>
                      <a:pt x="67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90" name="Google Shape;4790;p19"/>
              <p:cNvGrpSpPr/>
              <p:nvPr/>
            </p:nvGrpSpPr>
            <p:grpSpPr>
              <a:xfrm>
                <a:off x="825017" y="3407846"/>
                <a:ext cx="428678" cy="564600"/>
                <a:chOff x="825017" y="3407846"/>
                <a:chExt cx="428678" cy="564600"/>
              </a:xfrm>
            </p:grpSpPr>
            <p:sp>
              <p:nvSpPr>
                <p:cNvPr id="4791" name="Google Shape;4791;p19"/>
                <p:cNvSpPr/>
                <p:nvPr/>
              </p:nvSpPr>
              <p:spPr>
                <a:xfrm>
                  <a:off x="825017" y="3515421"/>
                  <a:ext cx="417000" cy="45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0" h="18281" extrusionOk="0">
                      <a:moveTo>
                        <a:pt x="13910" y="1"/>
                      </a:moveTo>
                      <a:lnTo>
                        <a:pt x="6805" y="935"/>
                      </a:lnTo>
                      <a:lnTo>
                        <a:pt x="1" y="12310"/>
                      </a:lnTo>
                      <a:lnTo>
                        <a:pt x="9874" y="18281"/>
                      </a:lnTo>
                      <a:lnTo>
                        <a:pt x="16679" y="6873"/>
                      </a:lnTo>
                      <a:lnTo>
                        <a:pt x="1391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19"/>
                <p:cNvSpPr/>
                <p:nvPr/>
              </p:nvSpPr>
              <p:spPr>
                <a:xfrm>
                  <a:off x="1130242" y="3407846"/>
                  <a:ext cx="123450" cy="15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8" h="6139" extrusionOk="0">
                      <a:moveTo>
                        <a:pt x="4870" y="1"/>
                      </a:moveTo>
                      <a:cubicBezTo>
                        <a:pt x="0" y="1068"/>
                        <a:pt x="601" y="6105"/>
                        <a:pt x="601" y="6139"/>
                      </a:cubicBezTo>
                      <a:lnTo>
                        <a:pt x="1034" y="6105"/>
                      </a:lnTo>
                      <a:cubicBezTo>
                        <a:pt x="1001" y="5905"/>
                        <a:pt x="467" y="1402"/>
                        <a:pt x="4937" y="434"/>
                      </a:cubicBezTo>
                      <a:lnTo>
                        <a:pt x="487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3" name="Google Shape;4793;p19"/>
                <p:cNvSpPr/>
                <p:nvPr/>
              </p:nvSpPr>
              <p:spPr>
                <a:xfrm>
                  <a:off x="1146924" y="3468550"/>
                  <a:ext cx="106771" cy="9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8" h="3778" extrusionOk="0">
                      <a:moveTo>
                        <a:pt x="4470" y="0"/>
                      </a:moveTo>
                      <a:cubicBezTo>
                        <a:pt x="2282" y="0"/>
                        <a:pt x="417" y="1563"/>
                        <a:pt x="0" y="3711"/>
                      </a:cubicBezTo>
                      <a:lnTo>
                        <a:pt x="434" y="3777"/>
                      </a:lnTo>
                      <a:cubicBezTo>
                        <a:pt x="434" y="3644"/>
                        <a:pt x="968" y="442"/>
                        <a:pt x="4737" y="442"/>
                      </a:cubicBezTo>
                      <a:lnTo>
                        <a:pt x="4737" y="8"/>
                      </a:lnTo>
                      <a:cubicBezTo>
                        <a:pt x="4647" y="3"/>
                        <a:pt x="4558" y="0"/>
                        <a:pt x="447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4" name="Google Shape;4794;p19"/>
                <p:cNvSpPr/>
                <p:nvPr/>
              </p:nvSpPr>
              <p:spPr>
                <a:xfrm>
                  <a:off x="1119392" y="3542146"/>
                  <a:ext cx="50600" cy="4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" h="1667" extrusionOk="0">
                      <a:moveTo>
                        <a:pt x="1081" y="1"/>
                      </a:moveTo>
                      <a:cubicBezTo>
                        <a:pt x="1010" y="1"/>
                        <a:pt x="939" y="11"/>
                        <a:pt x="868" y="33"/>
                      </a:cubicBezTo>
                      <a:cubicBezTo>
                        <a:pt x="134" y="199"/>
                        <a:pt x="1" y="1167"/>
                        <a:pt x="634" y="1534"/>
                      </a:cubicBezTo>
                      <a:cubicBezTo>
                        <a:pt x="779" y="1625"/>
                        <a:pt x="933" y="1666"/>
                        <a:pt x="1081" y="1666"/>
                      </a:cubicBezTo>
                      <a:cubicBezTo>
                        <a:pt x="1582" y="1666"/>
                        <a:pt x="2023" y="1199"/>
                        <a:pt x="1869" y="633"/>
                      </a:cubicBezTo>
                      <a:cubicBezTo>
                        <a:pt x="1785" y="270"/>
                        <a:pt x="1444" y="1"/>
                        <a:pt x="108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161A34"/>
                    </a:gs>
                    <a:gs pos="100000">
                      <a:srgbClr val="0B0D1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95" name="Google Shape;4795;p19"/>
            <p:cNvGrpSpPr/>
            <p:nvPr/>
          </p:nvGrpSpPr>
          <p:grpSpPr>
            <a:xfrm>
              <a:off x="906934" y="874018"/>
              <a:ext cx="993149" cy="1036500"/>
              <a:chOff x="1609851" y="1570464"/>
              <a:chExt cx="1473733" cy="1539433"/>
            </a:xfrm>
          </p:grpSpPr>
          <p:sp>
            <p:nvSpPr>
              <p:cNvPr id="4796" name="Google Shape;4796;p1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1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1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1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1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1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1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1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1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1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1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1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1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1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1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1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1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1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1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1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1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1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1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1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1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1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1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1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1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1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1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1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1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1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1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1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1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1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1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1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1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1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1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1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1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1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1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1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1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1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1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1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1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1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1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1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" name="Google Shape;4852;p1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" name="Google Shape;4853;p1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" name="Google Shape;4854;p1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" name="Google Shape;4855;p1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" name="Google Shape;4856;p1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" name="Google Shape;4857;p1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" name="Google Shape;4858;p1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" name="Google Shape;4859;p1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" name="Google Shape;4860;p1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" name="Google Shape;4861;p1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" name="Google Shape;4862;p1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" name="Google Shape;4863;p1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" name="Google Shape;4864;p1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" name="Google Shape;4865;p1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" name="Google Shape;4866;p1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1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1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1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1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1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1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1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1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1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6" name="Google Shape;4876;p19"/>
            <p:cNvGrpSpPr/>
            <p:nvPr/>
          </p:nvGrpSpPr>
          <p:grpSpPr>
            <a:xfrm>
              <a:off x="1583692" y="1504343"/>
              <a:ext cx="692802" cy="723072"/>
              <a:chOff x="1609851" y="1570464"/>
              <a:chExt cx="1473733" cy="1539433"/>
            </a:xfrm>
          </p:grpSpPr>
          <p:sp>
            <p:nvSpPr>
              <p:cNvPr id="4877" name="Google Shape;4877;p1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1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1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1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1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1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1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1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1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1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1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1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1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1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1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1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1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1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1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1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1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1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1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1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1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1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1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1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1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1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1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1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1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1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1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1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1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1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1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1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1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1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1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1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1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1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1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1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1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1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1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1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1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1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1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1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1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1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1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1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1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1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1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1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1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1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1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1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1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1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1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1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1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1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1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1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1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1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1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1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57" name="Google Shape;4957;p19"/>
            <p:cNvGrpSpPr/>
            <p:nvPr/>
          </p:nvGrpSpPr>
          <p:grpSpPr>
            <a:xfrm rot="6112576">
              <a:off x="1576327" y="1989563"/>
              <a:ext cx="305688" cy="358802"/>
              <a:chOff x="1399963" y="545100"/>
              <a:chExt cx="305686" cy="358800"/>
            </a:xfrm>
          </p:grpSpPr>
          <p:sp>
            <p:nvSpPr>
              <p:cNvPr id="4958" name="Google Shape;4958;p1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1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1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1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1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1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4" name="Google Shape;4964;p19"/>
            <p:cNvGrpSpPr/>
            <p:nvPr/>
          </p:nvGrpSpPr>
          <p:grpSpPr>
            <a:xfrm rot="-7357421">
              <a:off x="1889997" y="1281543"/>
              <a:ext cx="305676" cy="221471"/>
              <a:chOff x="1399963" y="545100"/>
              <a:chExt cx="305686" cy="221479"/>
            </a:xfrm>
          </p:grpSpPr>
          <p:sp>
            <p:nvSpPr>
              <p:cNvPr id="4965" name="Google Shape;4965;p1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1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1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1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1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0" name="Google Shape;4970;p19"/>
            <p:cNvGrpSpPr/>
            <p:nvPr/>
          </p:nvGrpSpPr>
          <p:grpSpPr>
            <a:xfrm>
              <a:off x="5608725" y="499170"/>
              <a:ext cx="2822050" cy="4099930"/>
              <a:chOff x="5608725" y="499170"/>
              <a:chExt cx="2822050" cy="4099930"/>
            </a:xfrm>
          </p:grpSpPr>
          <p:grpSp>
            <p:nvGrpSpPr>
              <p:cNvPr id="4971" name="Google Shape;4971;p19"/>
              <p:cNvGrpSpPr/>
              <p:nvPr/>
            </p:nvGrpSpPr>
            <p:grpSpPr>
              <a:xfrm>
                <a:off x="5608725" y="4146650"/>
                <a:ext cx="2822050" cy="452450"/>
                <a:chOff x="5608725" y="4151650"/>
                <a:chExt cx="2822050" cy="452450"/>
              </a:xfrm>
            </p:grpSpPr>
            <p:sp>
              <p:nvSpPr>
                <p:cNvPr id="4972" name="Google Shape;4972;p19"/>
                <p:cNvSpPr/>
                <p:nvPr/>
              </p:nvSpPr>
              <p:spPr>
                <a:xfrm>
                  <a:off x="7891863" y="4298000"/>
                  <a:ext cx="256875" cy="29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5" h="11843" extrusionOk="0">
                      <a:moveTo>
                        <a:pt x="5137" y="835"/>
                      </a:moveTo>
                      <a:lnTo>
                        <a:pt x="7405" y="4804"/>
                      </a:lnTo>
                      <a:lnTo>
                        <a:pt x="6638" y="4804"/>
                      </a:lnTo>
                      <a:lnTo>
                        <a:pt x="8473" y="7973"/>
                      </a:lnTo>
                      <a:lnTo>
                        <a:pt x="7539" y="7973"/>
                      </a:lnTo>
                      <a:lnTo>
                        <a:pt x="9540" y="11409"/>
                      </a:lnTo>
                      <a:lnTo>
                        <a:pt x="734" y="11409"/>
                      </a:lnTo>
                      <a:lnTo>
                        <a:pt x="2735" y="7973"/>
                      </a:lnTo>
                      <a:lnTo>
                        <a:pt x="1801" y="7973"/>
                      </a:lnTo>
                      <a:lnTo>
                        <a:pt x="3636" y="4804"/>
                      </a:lnTo>
                      <a:lnTo>
                        <a:pt x="2869" y="4804"/>
                      </a:lnTo>
                      <a:lnTo>
                        <a:pt x="5137" y="835"/>
                      </a:lnTo>
                      <a:close/>
                      <a:moveTo>
                        <a:pt x="5137" y="1"/>
                      </a:moveTo>
                      <a:lnTo>
                        <a:pt x="2135" y="5205"/>
                      </a:lnTo>
                      <a:lnTo>
                        <a:pt x="2902" y="5205"/>
                      </a:lnTo>
                      <a:lnTo>
                        <a:pt x="1068" y="8407"/>
                      </a:lnTo>
                      <a:lnTo>
                        <a:pt x="2002" y="8407"/>
                      </a:lnTo>
                      <a:lnTo>
                        <a:pt x="0" y="11843"/>
                      </a:lnTo>
                      <a:lnTo>
                        <a:pt x="10274" y="11843"/>
                      </a:lnTo>
                      <a:lnTo>
                        <a:pt x="8273" y="8407"/>
                      </a:lnTo>
                      <a:lnTo>
                        <a:pt x="9207" y="8407"/>
                      </a:lnTo>
                      <a:lnTo>
                        <a:pt x="7372" y="5205"/>
                      </a:lnTo>
                      <a:lnTo>
                        <a:pt x="8139" y="5205"/>
                      </a:lnTo>
                      <a:lnTo>
                        <a:pt x="5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3" name="Google Shape;4973;p19"/>
                <p:cNvSpPr/>
                <p:nvPr/>
              </p:nvSpPr>
              <p:spPr>
                <a:xfrm>
                  <a:off x="7544738" y="4396000"/>
                  <a:ext cx="171825" cy="19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3" h="7873" extrusionOk="0">
                      <a:moveTo>
                        <a:pt x="3470" y="834"/>
                      </a:moveTo>
                      <a:lnTo>
                        <a:pt x="4804" y="3169"/>
                      </a:lnTo>
                      <a:lnTo>
                        <a:pt x="4304" y="3169"/>
                      </a:lnTo>
                      <a:lnTo>
                        <a:pt x="5438" y="5238"/>
                      </a:lnTo>
                      <a:lnTo>
                        <a:pt x="4838" y="5238"/>
                      </a:lnTo>
                      <a:lnTo>
                        <a:pt x="6139" y="7439"/>
                      </a:lnTo>
                      <a:lnTo>
                        <a:pt x="701" y="7439"/>
                      </a:lnTo>
                      <a:lnTo>
                        <a:pt x="2002" y="5238"/>
                      </a:lnTo>
                      <a:lnTo>
                        <a:pt x="1402" y="5238"/>
                      </a:lnTo>
                      <a:lnTo>
                        <a:pt x="2603" y="3169"/>
                      </a:lnTo>
                      <a:lnTo>
                        <a:pt x="2102" y="3169"/>
                      </a:lnTo>
                      <a:lnTo>
                        <a:pt x="3470" y="834"/>
                      </a:lnTo>
                      <a:close/>
                      <a:moveTo>
                        <a:pt x="3470" y="0"/>
                      </a:moveTo>
                      <a:lnTo>
                        <a:pt x="1369" y="3570"/>
                      </a:lnTo>
                      <a:lnTo>
                        <a:pt x="1869" y="3570"/>
                      </a:lnTo>
                      <a:lnTo>
                        <a:pt x="668" y="5638"/>
                      </a:lnTo>
                      <a:lnTo>
                        <a:pt x="1268" y="5638"/>
                      </a:lnTo>
                      <a:lnTo>
                        <a:pt x="1" y="7873"/>
                      </a:lnTo>
                      <a:lnTo>
                        <a:pt x="6872" y="7873"/>
                      </a:lnTo>
                      <a:lnTo>
                        <a:pt x="5638" y="5638"/>
                      </a:lnTo>
                      <a:lnTo>
                        <a:pt x="6239" y="5638"/>
                      </a:lnTo>
                      <a:lnTo>
                        <a:pt x="5038" y="3570"/>
                      </a:lnTo>
                      <a:lnTo>
                        <a:pt x="5538" y="3570"/>
                      </a:lnTo>
                      <a:lnTo>
                        <a:pt x="34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4" name="Google Shape;4974;p19"/>
                <p:cNvSpPr/>
                <p:nvPr/>
              </p:nvSpPr>
              <p:spPr>
                <a:xfrm>
                  <a:off x="7710338" y="4369300"/>
                  <a:ext cx="189325" cy="22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8941" extrusionOk="0">
                      <a:moveTo>
                        <a:pt x="3769" y="1"/>
                      </a:moveTo>
                      <a:lnTo>
                        <a:pt x="1668" y="3670"/>
                      </a:lnTo>
                      <a:lnTo>
                        <a:pt x="2302" y="3670"/>
                      </a:lnTo>
                      <a:lnTo>
                        <a:pt x="834" y="6172"/>
                      </a:lnTo>
                      <a:lnTo>
                        <a:pt x="1568" y="6172"/>
                      </a:lnTo>
                      <a:lnTo>
                        <a:pt x="0" y="8941"/>
                      </a:lnTo>
                      <a:lnTo>
                        <a:pt x="7572" y="8941"/>
                      </a:lnTo>
                      <a:lnTo>
                        <a:pt x="5971" y="6172"/>
                      </a:lnTo>
                      <a:lnTo>
                        <a:pt x="6738" y="6172"/>
                      </a:lnTo>
                      <a:lnTo>
                        <a:pt x="5271" y="3670"/>
                      </a:lnTo>
                      <a:lnTo>
                        <a:pt x="5871" y="3670"/>
                      </a:lnTo>
                      <a:lnTo>
                        <a:pt x="37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5" name="Google Shape;4975;p19"/>
                <p:cNvSpPr/>
                <p:nvPr/>
              </p:nvSpPr>
              <p:spPr>
                <a:xfrm>
                  <a:off x="5890763" y="4278400"/>
                  <a:ext cx="266875" cy="3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75" h="12577" extrusionOk="0">
                      <a:moveTo>
                        <a:pt x="5337" y="1"/>
                      </a:moveTo>
                      <a:lnTo>
                        <a:pt x="2369" y="5138"/>
                      </a:lnTo>
                      <a:lnTo>
                        <a:pt x="3236" y="5138"/>
                      </a:lnTo>
                      <a:lnTo>
                        <a:pt x="1201" y="8707"/>
                      </a:lnTo>
                      <a:lnTo>
                        <a:pt x="2235" y="8707"/>
                      </a:lnTo>
                      <a:lnTo>
                        <a:pt x="0" y="12577"/>
                      </a:lnTo>
                      <a:lnTo>
                        <a:pt x="10674" y="12577"/>
                      </a:lnTo>
                      <a:lnTo>
                        <a:pt x="8440" y="8707"/>
                      </a:lnTo>
                      <a:lnTo>
                        <a:pt x="9507" y="8707"/>
                      </a:lnTo>
                      <a:lnTo>
                        <a:pt x="7439" y="5138"/>
                      </a:lnTo>
                      <a:lnTo>
                        <a:pt x="8306" y="5138"/>
                      </a:lnTo>
                      <a:lnTo>
                        <a:pt x="53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6" name="Google Shape;4976;p19"/>
                <p:cNvSpPr/>
                <p:nvPr/>
              </p:nvSpPr>
              <p:spPr>
                <a:xfrm>
                  <a:off x="6492163" y="4151650"/>
                  <a:ext cx="375275" cy="4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11" h="17647" extrusionOk="0">
                      <a:moveTo>
                        <a:pt x="7506" y="0"/>
                      </a:moveTo>
                      <a:lnTo>
                        <a:pt x="3336" y="7239"/>
                      </a:lnTo>
                      <a:lnTo>
                        <a:pt x="4537" y="7239"/>
                      </a:lnTo>
                      <a:lnTo>
                        <a:pt x="1668" y="12242"/>
                      </a:lnTo>
                      <a:lnTo>
                        <a:pt x="3136" y="12242"/>
                      </a:lnTo>
                      <a:lnTo>
                        <a:pt x="0" y="17646"/>
                      </a:lnTo>
                      <a:lnTo>
                        <a:pt x="15011" y="17646"/>
                      </a:lnTo>
                      <a:lnTo>
                        <a:pt x="11875" y="12242"/>
                      </a:lnTo>
                      <a:lnTo>
                        <a:pt x="13343" y="12242"/>
                      </a:lnTo>
                      <a:lnTo>
                        <a:pt x="10441" y="7239"/>
                      </a:lnTo>
                      <a:lnTo>
                        <a:pt x="11675" y="7239"/>
                      </a:lnTo>
                      <a:lnTo>
                        <a:pt x="750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7" name="Google Shape;4977;p19"/>
                <p:cNvSpPr/>
                <p:nvPr/>
              </p:nvSpPr>
              <p:spPr>
                <a:xfrm>
                  <a:off x="6339488" y="4408925"/>
                  <a:ext cx="161800" cy="1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2" h="7406" extrusionOk="0">
                      <a:moveTo>
                        <a:pt x="3236" y="834"/>
                      </a:moveTo>
                      <a:lnTo>
                        <a:pt x="4503" y="2969"/>
                      </a:lnTo>
                      <a:lnTo>
                        <a:pt x="4036" y="2969"/>
                      </a:lnTo>
                      <a:lnTo>
                        <a:pt x="5137" y="4904"/>
                      </a:lnTo>
                      <a:lnTo>
                        <a:pt x="4570" y="4904"/>
                      </a:lnTo>
                      <a:lnTo>
                        <a:pt x="5771" y="6972"/>
                      </a:lnTo>
                      <a:lnTo>
                        <a:pt x="734" y="6972"/>
                      </a:lnTo>
                      <a:lnTo>
                        <a:pt x="1902" y="4904"/>
                      </a:lnTo>
                      <a:lnTo>
                        <a:pt x="1335" y="4904"/>
                      </a:lnTo>
                      <a:lnTo>
                        <a:pt x="2469" y="2969"/>
                      </a:lnTo>
                      <a:lnTo>
                        <a:pt x="2002" y="2969"/>
                      </a:lnTo>
                      <a:lnTo>
                        <a:pt x="3236" y="834"/>
                      </a:lnTo>
                      <a:close/>
                      <a:moveTo>
                        <a:pt x="3236" y="0"/>
                      </a:moveTo>
                      <a:lnTo>
                        <a:pt x="1301" y="3403"/>
                      </a:lnTo>
                      <a:lnTo>
                        <a:pt x="1768" y="3403"/>
                      </a:lnTo>
                      <a:lnTo>
                        <a:pt x="634" y="5304"/>
                      </a:lnTo>
                      <a:lnTo>
                        <a:pt x="1201" y="5304"/>
                      </a:lnTo>
                      <a:lnTo>
                        <a:pt x="0" y="7406"/>
                      </a:lnTo>
                      <a:lnTo>
                        <a:pt x="6472" y="7406"/>
                      </a:lnTo>
                      <a:lnTo>
                        <a:pt x="5271" y="5304"/>
                      </a:lnTo>
                      <a:lnTo>
                        <a:pt x="5838" y="5304"/>
                      </a:lnTo>
                      <a:lnTo>
                        <a:pt x="4737" y="3403"/>
                      </a:lnTo>
                      <a:lnTo>
                        <a:pt x="5204" y="3403"/>
                      </a:lnTo>
                      <a:lnTo>
                        <a:pt x="323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8" name="Google Shape;4978;p19"/>
                <p:cNvSpPr/>
                <p:nvPr/>
              </p:nvSpPr>
              <p:spPr>
                <a:xfrm>
                  <a:off x="6155163" y="4381000"/>
                  <a:ext cx="184325" cy="2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8473" extrusionOk="0">
                      <a:moveTo>
                        <a:pt x="3670" y="867"/>
                      </a:moveTo>
                      <a:lnTo>
                        <a:pt x="5171" y="3436"/>
                      </a:lnTo>
                      <a:lnTo>
                        <a:pt x="4637" y="3436"/>
                      </a:lnTo>
                      <a:lnTo>
                        <a:pt x="5905" y="5637"/>
                      </a:lnTo>
                      <a:lnTo>
                        <a:pt x="5271" y="5637"/>
                      </a:lnTo>
                      <a:lnTo>
                        <a:pt x="6639" y="8039"/>
                      </a:lnTo>
                      <a:lnTo>
                        <a:pt x="701" y="8039"/>
                      </a:lnTo>
                      <a:lnTo>
                        <a:pt x="2102" y="5671"/>
                      </a:lnTo>
                      <a:lnTo>
                        <a:pt x="1435" y="5671"/>
                      </a:lnTo>
                      <a:lnTo>
                        <a:pt x="2736" y="3436"/>
                      </a:lnTo>
                      <a:lnTo>
                        <a:pt x="2169" y="3436"/>
                      </a:lnTo>
                      <a:lnTo>
                        <a:pt x="3670" y="867"/>
                      </a:lnTo>
                      <a:close/>
                      <a:moveTo>
                        <a:pt x="3670" y="0"/>
                      </a:moveTo>
                      <a:lnTo>
                        <a:pt x="1468" y="3836"/>
                      </a:lnTo>
                      <a:lnTo>
                        <a:pt x="2002" y="3836"/>
                      </a:lnTo>
                      <a:lnTo>
                        <a:pt x="735" y="6071"/>
                      </a:lnTo>
                      <a:lnTo>
                        <a:pt x="1368" y="6071"/>
                      </a:lnTo>
                      <a:lnTo>
                        <a:pt x="1" y="8473"/>
                      </a:lnTo>
                      <a:lnTo>
                        <a:pt x="7373" y="8473"/>
                      </a:lnTo>
                      <a:lnTo>
                        <a:pt x="5972" y="6071"/>
                      </a:lnTo>
                      <a:lnTo>
                        <a:pt x="6639" y="6071"/>
                      </a:lnTo>
                      <a:lnTo>
                        <a:pt x="5338" y="3836"/>
                      </a:lnTo>
                      <a:lnTo>
                        <a:pt x="5905" y="3836"/>
                      </a:lnTo>
                      <a:lnTo>
                        <a:pt x="36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9" name="Google Shape;4979;p19"/>
                <p:cNvSpPr/>
                <p:nvPr/>
              </p:nvSpPr>
              <p:spPr>
                <a:xfrm>
                  <a:off x="6846638" y="4381000"/>
                  <a:ext cx="184325" cy="21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8473" extrusionOk="0">
                      <a:moveTo>
                        <a:pt x="3670" y="867"/>
                      </a:moveTo>
                      <a:lnTo>
                        <a:pt x="5171" y="3436"/>
                      </a:lnTo>
                      <a:lnTo>
                        <a:pt x="4638" y="3436"/>
                      </a:lnTo>
                      <a:lnTo>
                        <a:pt x="5905" y="5637"/>
                      </a:lnTo>
                      <a:lnTo>
                        <a:pt x="5271" y="5637"/>
                      </a:lnTo>
                      <a:lnTo>
                        <a:pt x="6639" y="8039"/>
                      </a:lnTo>
                      <a:lnTo>
                        <a:pt x="701" y="8039"/>
                      </a:lnTo>
                      <a:lnTo>
                        <a:pt x="2102" y="5671"/>
                      </a:lnTo>
                      <a:lnTo>
                        <a:pt x="1435" y="5671"/>
                      </a:lnTo>
                      <a:lnTo>
                        <a:pt x="2736" y="3436"/>
                      </a:lnTo>
                      <a:lnTo>
                        <a:pt x="2169" y="3436"/>
                      </a:lnTo>
                      <a:lnTo>
                        <a:pt x="3670" y="867"/>
                      </a:lnTo>
                      <a:close/>
                      <a:moveTo>
                        <a:pt x="3670" y="0"/>
                      </a:moveTo>
                      <a:lnTo>
                        <a:pt x="1469" y="3836"/>
                      </a:lnTo>
                      <a:lnTo>
                        <a:pt x="2002" y="3836"/>
                      </a:lnTo>
                      <a:lnTo>
                        <a:pt x="735" y="6071"/>
                      </a:lnTo>
                      <a:lnTo>
                        <a:pt x="1369" y="6071"/>
                      </a:lnTo>
                      <a:lnTo>
                        <a:pt x="1" y="8473"/>
                      </a:lnTo>
                      <a:lnTo>
                        <a:pt x="7373" y="8473"/>
                      </a:lnTo>
                      <a:lnTo>
                        <a:pt x="5972" y="6071"/>
                      </a:lnTo>
                      <a:lnTo>
                        <a:pt x="6639" y="6071"/>
                      </a:lnTo>
                      <a:lnTo>
                        <a:pt x="5338" y="3836"/>
                      </a:lnTo>
                      <a:lnTo>
                        <a:pt x="5905" y="3836"/>
                      </a:lnTo>
                      <a:lnTo>
                        <a:pt x="36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0" name="Google Shape;4980;p19"/>
                <p:cNvSpPr/>
                <p:nvPr/>
              </p:nvSpPr>
              <p:spPr>
                <a:xfrm>
                  <a:off x="7211338" y="4451475"/>
                  <a:ext cx="125125" cy="14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5" h="5905" extrusionOk="0">
                      <a:moveTo>
                        <a:pt x="2503" y="0"/>
                      </a:moveTo>
                      <a:lnTo>
                        <a:pt x="1102" y="2402"/>
                      </a:lnTo>
                      <a:lnTo>
                        <a:pt x="1502" y="2402"/>
                      </a:lnTo>
                      <a:lnTo>
                        <a:pt x="568" y="4070"/>
                      </a:lnTo>
                      <a:lnTo>
                        <a:pt x="1035" y="4070"/>
                      </a:lnTo>
                      <a:lnTo>
                        <a:pt x="1" y="5905"/>
                      </a:lnTo>
                      <a:lnTo>
                        <a:pt x="5004" y="5905"/>
                      </a:lnTo>
                      <a:lnTo>
                        <a:pt x="3937" y="4070"/>
                      </a:lnTo>
                      <a:lnTo>
                        <a:pt x="4437" y="4070"/>
                      </a:lnTo>
                      <a:lnTo>
                        <a:pt x="3470" y="2402"/>
                      </a:lnTo>
                      <a:lnTo>
                        <a:pt x="3870" y="2402"/>
                      </a:lnTo>
                      <a:lnTo>
                        <a:pt x="25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1" name="Google Shape;4981;p19"/>
                <p:cNvSpPr/>
                <p:nvPr/>
              </p:nvSpPr>
              <p:spPr>
                <a:xfrm>
                  <a:off x="7061138" y="4403925"/>
                  <a:ext cx="165975" cy="19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9" h="7606" extrusionOk="0">
                      <a:moveTo>
                        <a:pt x="3303" y="834"/>
                      </a:moveTo>
                      <a:lnTo>
                        <a:pt x="4571" y="3069"/>
                      </a:lnTo>
                      <a:lnTo>
                        <a:pt x="4070" y="3069"/>
                      </a:lnTo>
                      <a:lnTo>
                        <a:pt x="5238" y="5037"/>
                      </a:lnTo>
                      <a:lnTo>
                        <a:pt x="4637" y="5037"/>
                      </a:lnTo>
                      <a:lnTo>
                        <a:pt x="5905" y="7172"/>
                      </a:lnTo>
                      <a:lnTo>
                        <a:pt x="701" y="7172"/>
                      </a:lnTo>
                      <a:lnTo>
                        <a:pt x="1969" y="5037"/>
                      </a:lnTo>
                      <a:lnTo>
                        <a:pt x="1335" y="5037"/>
                      </a:lnTo>
                      <a:lnTo>
                        <a:pt x="2469" y="3069"/>
                      </a:lnTo>
                      <a:lnTo>
                        <a:pt x="2002" y="3069"/>
                      </a:lnTo>
                      <a:lnTo>
                        <a:pt x="3303" y="834"/>
                      </a:lnTo>
                      <a:close/>
                      <a:moveTo>
                        <a:pt x="3337" y="0"/>
                      </a:moveTo>
                      <a:lnTo>
                        <a:pt x="1302" y="3503"/>
                      </a:lnTo>
                      <a:lnTo>
                        <a:pt x="1802" y="3503"/>
                      </a:lnTo>
                      <a:lnTo>
                        <a:pt x="668" y="5471"/>
                      </a:lnTo>
                      <a:lnTo>
                        <a:pt x="1235" y="5471"/>
                      </a:lnTo>
                      <a:lnTo>
                        <a:pt x="1" y="7606"/>
                      </a:lnTo>
                      <a:lnTo>
                        <a:pt x="6639" y="7606"/>
                      </a:lnTo>
                      <a:lnTo>
                        <a:pt x="5405" y="5471"/>
                      </a:lnTo>
                      <a:lnTo>
                        <a:pt x="5972" y="5471"/>
                      </a:lnTo>
                      <a:lnTo>
                        <a:pt x="4838" y="3503"/>
                      </a:lnTo>
                      <a:lnTo>
                        <a:pt x="5338" y="3503"/>
                      </a:lnTo>
                      <a:lnTo>
                        <a:pt x="33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2" name="Google Shape;4982;p19"/>
                <p:cNvSpPr/>
                <p:nvPr/>
              </p:nvSpPr>
              <p:spPr>
                <a:xfrm>
                  <a:off x="5608725" y="4592825"/>
                  <a:ext cx="2822050" cy="1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82" h="1269" extrusionOk="0">
                      <a:moveTo>
                        <a:pt x="1" y="1"/>
                      </a:moveTo>
                      <a:lnTo>
                        <a:pt x="1" y="1268"/>
                      </a:lnTo>
                      <a:lnTo>
                        <a:pt x="112881" y="1268"/>
                      </a:lnTo>
                      <a:lnTo>
                        <a:pt x="11288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83" name="Google Shape;4983;p19"/>
              <p:cNvGrpSpPr/>
              <p:nvPr/>
            </p:nvGrpSpPr>
            <p:grpSpPr>
              <a:xfrm>
                <a:off x="5746663" y="499170"/>
                <a:ext cx="2613363" cy="3993565"/>
                <a:chOff x="5746663" y="499170"/>
                <a:chExt cx="2613363" cy="3993565"/>
              </a:xfrm>
            </p:grpSpPr>
            <p:grpSp>
              <p:nvGrpSpPr>
                <p:cNvPr id="4984" name="Google Shape;4984;p19"/>
                <p:cNvGrpSpPr/>
                <p:nvPr/>
              </p:nvGrpSpPr>
              <p:grpSpPr>
                <a:xfrm>
                  <a:off x="5746663" y="3553944"/>
                  <a:ext cx="2613363" cy="938790"/>
                  <a:chOff x="5746663" y="3553944"/>
                  <a:chExt cx="2613363" cy="938790"/>
                </a:xfrm>
              </p:grpSpPr>
              <p:sp>
                <p:nvSpPr>
                  <p:cNvPr id="4985" name="Google Shape;4985;p19"/>
                  <p:cNvSpPr/>
                  <p:nvPr/>
                </p:nvSpPr>
                <p:spPr>
                  <a:xfrm rot="6112646">
                    <a:off x="6104834" y="4072643"/>
                    <a:ext cx="13680" cy="19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6" name="Google Shape;4986;p19"/>
                  <p:cNvSpPr/>
                  <p:nvPr/>
                </p:nvSpPr>
                <p:spPr>
                  <a:xfrm rot="6112646">
                    <a:off x="6513182" y="403314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7" name="Google Shape;4987;p19"/>
                  <p:cNvSpPr/>
                  <p:nvPr/>
                </p:nvSpPr>
                <p:spPr>
                  <a:xfrm rot="6112646">
                    <a:off x="6227837" y="4118138"/>
                    <a:ext cx="35681" cy="27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8" name="Google Shape;4988;p19"/>
                  <p:cNvSpPr/>
                  <p:nvPr/>
                </p:nvSpPr>
                <p:spPr>
                  <a:xfrm rot="6112646">
                    <a:off x="6362778" y="39132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9" name="Google Shape;4989;p19"/>
                  <p:cNvSpPr/>
                  <p:nvPr/>
                </p:nvSpPr>
                <p:spPr>
                  <a:xfrm rot="6112646">
                    <a:off x="6440434" y="4203710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0" name="Google Shape;4990;p19"/>
                  <p:cNvSpPr/>
                  <p:nvPr/>
                </p:nvSpPr>
                <p:spPr>
                  <a:xfrm rot="6112646">
                    <a:off x="6362784" y="4033148"/>
                    <a:ext cx="35654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1" name="Google Shape;4991;p19"/>
                  <p:cNvSpPr/>
                  <p:nvPr/>
                </p:nvSpPr>
                <p:spPr>
                  <a:xfrm rot="-7357402">
                    <a:off x="6739056" y="4053788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2" name="Google Shape;4992;p19"/>
                  <p:cNvSpPr/>
                  <p:nvPr/>
                </p:nvSpPr>
                <p:spPr>
                  <a:xfrm rot="-7357402">
                    <a:off x="6655973" y="3745484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3" name="Google Shape;4993;p19"/>
                  <p:cNvSpPr/>
                  <p:nvPr/>
                </p:nvSpPr>
                <p:spPr>
                  <a:xfrm rot="-7357402">
                    <a:off x="6955545" y="3964241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4" name="Google Shape;4994;p19"/>
                  <p:cNvSpPr/>
                  <p:nvPr/>
                </p:nvSpPr>
                <p:spPr>
                  <a:xfrm rot="-7357402">
                    <a:off x="6575705" y="3907419"/>
                    <a:ext cx="35680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5" name="Google Shape;4995;p19"/>
                  <p:cNvSpPr/>
                  <p:nvPr/>
                </p:nvSpPr>
                <p:spPr>
                  <a:xfrm rot="-7357402">
                    <a:off x="6840915" y="3806174"/>
                    <a:ext cx="35653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6" name="Google Shape;4996;p19"/>
                  <p:cNvSpPr/>
                  <p:nvPr/>
                </p:nvSpPr>
                <p:spPr>
                  <a:xfrm rot="307765">
                    <a:off x="8248913" y="4087786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7" name="Google Shape;4997;p19"/>
                  <p:cNvSpPr/>
                  <p:nvPr/>
                </p:nvSpPr>
                <p:spPr>
                  <a:xfrm rot="307765">
                    <a:off x="8286911" y="4404782"/>
                    <a:ext cx="35679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8" name="Google Shape;4998;p19"/>
                  <p:cNvSpPr/>
                  <p:nvPr/>
                </p:nvSpPr>
                <p:spPr>
                  <a:xfrm rot="307765">
                    <a:off x="8115469" y="4087784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9" name="Google Shape;4999;p19"/>
                  <p:cNvSpPr/>
                  <p:nvPr/>
                </p:nvSpPr>
                <p:spPr>
                  <a:xfrm rot="307765">
                    <a:off x="8323179" y="3907425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0" name="Google Shape;5000;p19"/>
                  <p:cNvSpPr/>
                  <p:nvPr/>
                </p:nvSpPr>
                <p:spPr>
                  <a:xfrm rot="307765">
                    <a:off x="8173863" y="4320111"/>
                    <a:ext cx="35652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1" name="Google Shape;5001;p19"/>
                  <p:cNvSpPr/>
                  <p:nvPr/>
                </p:nvSpPr>
                <p:spPr>
                  <a:xfrm rot="-7357402">
                    <a:off x="7228248" y="4241647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2" name="Google Shape;5002;p19"/>
                  <p:cNvSpPr/>
                  <p:nvPr/>
                </p:nvSpPr>
                <p:spPr>
                  <a:xfrm rot="-7357402">
                    <a:off x="7445211" y="4344484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3" name="Google Shape;5003;p19"/>
                  <p:cNvSpPr/>
                  <p:nvPr/>
                </p:nvSpPr>
                <p:spPr>
                  <a:xfrm rot="5121709">
                    <a:off x="7581654" y="4118145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4" name="Google Shape;5004;p19"/>
                  <p:cNvSpPr/>
                  <p:nvPr/>
                </p:nvSpPr>
                <p:spPr>
                  <a:xfrm rot="5121709">
                    <a:off x="7358768" y="4068649"/>
                    <a:ext cx="35680" cy="27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5" name="Google Shape;5005;p19"/>
                  <p:cNvSpPr/>
                  <p:nvPr/>
                </p:nvSpPr>
                <p:spPr>
                  <a:xfrm rot="-1743090">
                    <a:off x="7369765" y="3783912"/>
                    <a:ext cx="13681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6" name="Google Shape;5006;p19"/>
                  <p:cNvSpPr/>
                  <p:nvPr/>
                </p:nvSpPr>
                <p:spPr>
                  <a:xfrm rot="-1743090">
                    <a:off x="6932598" y="420371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7" name="Google Shape;5007;p19"/>
                  <p:cNvSpPr/>
                  <p:nvPr/>
                </p:nvSpPr>
                <p:spPr>
                  <a:xfrm rot="-1743090">
                    <a:off x="7119535" y="4033155"/>
                    <a:ext cx="35683" cy="2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8" name="Google Shape;5008;p19"/>
                  <p:cNvSpPr/>
                  <p:nvPr/>
                </p:nvSpPr>
                <p:spPr>
                  <a:xfrm rot="-1743090">
                    <a:off x="7186993" y="3806161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9" name="Google Shape;5009;p19"/>
                  <p:cNvSpPr/>
                  <p:nvPr/>
                </p:nvSpPr>
                <p:spPr>
                  <a:xfrm rot="-1743090">
                    <a:off x="7525501" y="3891034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0" name="Google Shape;5010;p19"/>
                  <p:cNvSpPr/>
                  <p:nvPr/>
                </p:nvSpPr>
                <p:spPr>
                  <a:xfrm rot="-1743090">
                    <a:off x="7020222" y="3652658"/>
                    <a:ext cx="35656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1" name="Google Shape;5011;p19"/>
                  <p:cNvSpPr/>
                  <p:nvPr/>
                </p:nvSpPr>
                <p:spPr>
                  <a:xfrm rot="6064076">
                    <a:off x="7731496" y="3769903"/>
                    <a:ext cx="13681" cy="196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8" h="731" extrusionOk="0">
                        <a:moveTo>
                          <a:pt x="254" y="1"/>
                        </a:moveTo>
                        <a:cubicBezTo>
                          <a:pt x="127" y="1"/>
                          <a:pt x="1" y="89"/>
                          <a:pt x="1" y="265"/>
                        </a:cubicBezTo>
                        <a:lnTo>
                          <a:pt x="1" y="476"/>
                        </a:lnTo>
                        <a:cubicBezTo>
                          <a:pt x="1" y="610"/>
                          <a:pt x="102" y="731"/>
                          <a:pt x="233" y="731"/>
                        </a:cubicBezTo>
                        <a:cubicBezTo>
                          <a:pt x="240" y="731"/>
                          <a:pt x="247" y="730"/>
                          <a:pt x="254" y="730"/>
                        </a:cubicBezTo>
                        <a:cubicBezTo>
                          <a:pt x="261" y="730"/>
                          <a:pt x="269" y="731"/>
                          <a:pt x="276" y="731"/>
                        </a:cubicBezTo>
                        <a:cubicBezTo>
                          <a:pt x="406" y="731"/>
                          <a:pt x="508" y="610"/>
                          <a:pt x="508" y="476"/>
                        </a:cubicBezTo>
                        <a:lnTo>
                          <a:pt x="508" y="265"/>
                        </a:lnTo>
                        <a:cubicBezTo>
                          <a:pt x="508" y="89"/>
                          <a:pt x="381" y="1"/>
                          <a:pt x="254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2" name="Google Shape;5012;p19"/>
                  <p:cNvSpPr/>
                  <p:nvPr/>
                </p:nvSpPr>
                <p:spPr>
                  <a:xfrm rot="6064076">
                    <a:off x="7720493" y="3932000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5" y="1028"/>
                          <a:pt x="1325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3" name="Google Shape;5013;p19"/>
                  <p:cNvSpPr/>
                  <p:nvPr/>
                </p:nvSpPr>
                <p:spPr>
                  <a:xfrm rot="6064076">
                    <a:off x="7961957" y="4006932"/>
                    <a:ext cx="35683" cy="276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4" name="Google Shape;5014;p19"/>
                  <p:cNvSpPr/>
                  <p:nvPr/>
                </p:nvSpPr>
                <p:spPr>
                  <a:xfrm rot="6064076">
                    <a:off x="7961949" y="3745483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5" name="Google Shape;5015;p19"/>
                  <p:cNvSpPr/>
                  <p:nvPr/>
                </p:nvSpPr>
                <p:spPr>
                  <a:xfrm rot="6064076">
                    <a:off x="7799890" y="4203717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6" name="Google Shape;5016;p19"/>
                  <p:cNvSpPr/>
                  <p:nvPr/>
                </p:nvSpPr>
                <p:spPr>
                  <a:xfrm rot="6064076">
                    <a:off x="8137846" y="3891043"/>
                    <a:ext cx="35657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4" h="1029" extrusionOk="0">
                        <a:moveTo>
                          <a:pt x="662" y="1"/>
                        </a:moveTo>
                        <a:cubicBezTo>
                          <a:pt x="0" y="1"/>
                          <a:pt x="0" y="1029"/>
                          <a:pt x="662" y="1029"/>
                        </a:cubicBezTo>
                        <a:cubicBezTo>
                          <a:pt x="1324" y="1029"/>
                          <a:pt x="1324" y="1"/>
                          <a:pt x="662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7" name="Google Shape;5017;p19"/>
                  <p:cNvSpPr/>
                  <p:nvPr/>
                </p:nvSpPr>
                <p:spPr>
                  <a:xfrm rot="6112646">
                    <a:off x="6154587" y="4284438"/>
                    <a:ext cx="35681" cy="276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8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8" name="Google Shape;5018;p19"/>
                  <p:cNvSpPr/>
                  <p:nvPr/>
                </p:nvSpPr>
                <p:spPr>
                  <a:xfrm rot="6064076">
                    <a:off x="7809549" y="356025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9" name="Google Shape;5019;p19"/>
                  <p:cNvSpPr/>
                  <p:nvPr/>
                </p:nvSpPr>
                <p:spPr>
                  <a:xfrm rot="6064076">
                    <a:off x="8227174" y="3724458"/>
                    <a:ext cx="35683" cy="27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0" name="Google Shape;5020;p19"/>
                  <p:cNvSpPr/>
                  <p:nvPr/>
                </p:nvSpPr>
                <p:spPr>
                  <a:xfrm rot="307765">
                    <a:off x="6141629" y="3891050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1" name="Google Shape;5021;p19"/>
                  <p:cNvSpPr/>
                  <p:nvPr/>
                </p:nvSpPr>
                <p:spPr>
                  <a:xfrm rot="307765">
                    <a:off x="6456629" y="3688825"/>
                    <a:ext cx="35679" cy="277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0"/>
                        </a:moveTo>
                        <a:cubicBezTo>
                          <a:pt x="1" y="0"/>
                          <a:pt x="1" y="1028"/>
                          <a:pt x="663" y="1028"/>
                        </a:cubicBezTo>
                        <a:cubicBezTo>
                          <a:pt x="1324" y="1028"/>
                          <a:pt x="1324" y="0"/>
                          <a:pt x="663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2" name="Google Shape;5022;p19"/>
                  <p:cNvSpPr/>
                  <p:nvPr/>
                </p:nvSpPr>
                <p:spPr>
                  <a:xfrm rot="6112646">
                    <a:off x="6243078" y="36674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3" name="Google Shape;5023;p19"/>
                  <p:cNvSpPr/>
                  <p:nvPr/>
                </p:nvSpPr>
                <p:spPr>
                  <a:xfrm rot="6112646">
                    <a:off x="5927828" y="415874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4" name="Google Shape;5024;p19"/>
                  <p:cNvSpPr/>
                  <p:nvPr/>
                </p:nvSpPr>
                <p:spPr>
                  <a:xfrm rot="6112646">
                    <a:off x="5941103" y="400691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5" name="Google Shape;5025;p19"/>
                  <p:cNvSpPr/>
                  <p:nvPr/>
                </p:nvSpPr>
                <p:spPr>
                  <a:xfrm rot="6112646">
                    <a:off x="5746053" y="445856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6" name="Google Shape;5026;p19"/>
                  <p:cNvSpPr/>
                  <p:nvPr/>
                </p:nvSpPr>
                <p:spPr>
                  <a:xfrm rot="6112646">
                    <a:off x="5871903" y="4344482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7" name="Google Shape;5027;p19"/>
                  <p:cNvSpPr/>
                  <p:nvPr/>
                </p:nvSpPr>
                <p:spPr>
                  <a:xfrm rot="6112646">
                    <a:off x="5780503" y="4182894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8" name="Google Shape;5028;p19"/>
                  <p:cNvSpPr/>
                  <p:nvPr/>
                </p:nvSpPr>
                <p:spPr>
                  <a:xfrm rot="6112646">
                    <a:off x="5927828" y="3806169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9" name="Google Shape;5029;p19"/>
                  <p:cNvSpPr/>
                  <p:nvPr/>
                </p:nvSpPr>
                <p:spPr>
                  <a:xfrm rot="6112646">
                    <a:off x="6093828" y="3745482"/>
                    <a:ext cx="35681" cy="2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" h="1029" extrusionOk="0">
                        <a:moveTo>
                          <a:pt x="663" y="1"/>
                        </a:moveTo>
                        <a:cubicBezTo>
                          <a:pt x="1" y="1"/>
                          <a:pt x="1" y="1029"/>
                          <a:pt x="663" y="1029"/>
                        </a:cubicBezTo>
                        <a:cubicBezTo>
                          <a:pt x="1324" y="1029"/>
                          <a:pt x="1324" y="1"/>
                          <a:pt x="663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30" name="Google Shape;5030;p19"/>
                <p:cNvSpPr/>
                <p:nvPr/>
              </p:nvSpPr>
              <p:spPr>
                <a:xfrm rot="-4687354">
                  <a:off x="7988175" y="3039950"/>
                  <a:ext cx="13680" cy="19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1" name="Google Shape;5031;p19"/>
                <p:cNvSpPr/>
                <p:nvPr/>
              </p:nvSpPr>
              <p:spPr>
                <a:xfrm rot="-4687354">
                  <a:off x="7481626" y="3604825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2" name="Google Shape;5032;p19"/>
                <p:cNvSpPr/>
                <p:nvPr/>
              </p:nvSpPr>
              <p:spPr>
                <a:xfrm rot="-4687354">
                  <a:off x="7843171" y="2986457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3" name="Google Shape;5033;p19"/>
                <p:cNvSpPr/>
                <p:nvPr/>
              </p:nvSpPr>
              <p:spPr>
                <a:xfrm rot="-4687354">
                  <a:off x="7708230" y="319134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4" name="Google Shape;5034;p19"/>
                <p:cNvSpPr/>
                <p:nvPr/>
              </p:nvSpPr>
              <p:spPr>
                <a:xfrm rot="-4687354">
                  <a:off x="7630573" y="290085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5" name="Google Shape;5035;p19"/>
                <p:cNvSpPr/>
                <p:nvPr/>
              </p:nvSpPr>
              <p:spPr>
                <a:xfrm rot="-4687354">
                  <a:off x="8165451" y="3071420"/>
                  <a:ext cx="35654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6" name="Google Shape;5036;p19"/>
                <p:cNvSpPr/>
                <p:nvPr/>
              </p:nvSpPr>
              <p:spPr>
                <a:xfrm rot="3442598">
                  <a:off x="7331953" y="305078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7" name="Google Shape;5037;p19"/>
                <p:cNvSpPr/>
                <p:nvPr/>
              </p:nvSpPr>
              <p:spPr>
                <a:xfrm rot="3442598">
                  <a:off x="7415036" y="33591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19"/>
                <p:cNvSpPr/>
                <p:nvPr/>
              </p:nvSpPr>
              <p:spPr>
                <a:xfrm rot="3442598">
                  <a:off x="7115464" y="3140328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9" name="Google Shape;5039;p19"/>
                <p:cNvSpPr/>
                <p:nvPr/>
              </p:nvSpPr>
              <p:spPr>
                <a:xfrm rot="3442598">
                  <a:off x="7495303" y="319715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0" name="Google Shape;5040;p19"/>
                <p:cNvSpPr/>
                <p:nvPr/>
              </p:nvSpPr>
              <p:spPr>
                <a:xfrm rot="3442598">
                  <a:off x="7230120" y="3298395"/>
                  <a:ext cx="35653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19"/>
                <p:cNvSpPr/>
                <p:nvPr/>
              </p:nvSpPr>
              <p:spPr>
                <a:xfrm rot="-10492235">
                  <a:off x="7001909" y="91258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19"/>
                <p:cNvSpPr/>
                <p:nvPr/>
              </p:nvSpPr>
              <p:spPr>
                <a:xfrm rot="-10492235">
                  <a:off x="7879386" y="1969165"/>
                  <a:ext cx="35679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3" name="Google Shape;5043;p19"/>
                <p:cNvSpPr/>
                <p:nvPr/>
              </p:nvSpPr>
              <p:spPr>
                <a:xfrm rot="-10492235">
                  <a:off x="6746491" y="780186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4" name="Google Shape;5044;p19"/>
                <p:cNvSpPr/>
                <p:nvPr/>
              </p:nvSpPr>
              <p:spPr>
                <a:xfrm rot="-10492235">
                  <a:off x="5900230" y="36543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5" name="Google Shape;5045;p19"/>
                <p:cNvSpPr/>
                <p:nvPr/>
              </p:nvSpPr>
              <p:spPr>
                <a:xfrm rot="-10492235">
                  <a:off x="6811573" y="2632059"/>
                  <a:ext cx="35652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6" name="Google Shape;5046;p19"/>
                <p:cNvSpPr/>
                <p:nvPr/>
              </p:nvSpPr>
              <p:spPr>
                <a:xfrm rot="3442598">
                  <a:off x="6842761" y="2862949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7" name="Google Shape;5047;p19"/>
                <p:cNvSpPr/>
                <p:nvPr/>
              </p:nvSpPr>
              <p:spPr>
                <a:xfrm rot="3442598">
                  <a:off x="6625798" y="27601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8" name="Google Shape;5048;p19"/>
                <p:cNvSpPr/>
                <p:nvPr/>
              </p:nvSpPr>
              <p:spPr>
                <a:xfrm rot="-5678291">
                  <a:off x="6489355" y="298645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9" name="Google Shape;5049;p19"/>
                <p:cNvSpPr/>
                <p:nvPr/>
              </p:nvSpPr>
              <p:spPr>
                <a:xfrm rot="-5678291">
                  <a:off x="6712241" y="3035948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0" name="Google Shape;5050;p19"/>
                <p:cNvSpPr/>
                <p:nvPr/>
              </p:nvSpPr>
              <p:spPr>
                <a:xfrm rot="9056910">
                  <a:off x="6723243" y="3328680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1" name="Google Shape;5051;p19"/>
                <p:cNvSpPr/>
                <p:nvPr/>
              </p:nvSpPr>
              <p:spPr>
                <a:xfrm rot="9056910">
                  <a:off x="7138407" y="290084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19"/>
                <p:cNvSpPr/>
                <p:nvPr/>
              </p:nvSpPr>
              <p:spPr>
                <a:xfrm rot="9056910">
                  <a:off x="6951471" y="3071439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3" name="Google Shape;5053;p19"/>
                <p:cNvSpPr/>
                <p:nvPr/>
              </p:nvSpPr>
              <p:spPr>
                <a:xfrm rot="9056910">
                  <a:off x="6884013" y="3298406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4" name="Google Shape;5054;p19"/>
                <p:cNvSpPr/>
                <p:nvPr/>
              </p:nvSpPr>
              <p:spPr>
                <a:xfrm rot="9056910">
                  <a:off x="6545504" y="32135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5" name="Google Shape;5055;p19"/>
                <p:cNvSpPr/>
                <p:nvPr/>
              </p:nvSpPr>
              <p:spPr>
                <a:xfrm rot="9056910">
                  <a:off x="7050810" y="3451909"/>
                  <a:ext cx="35656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6" name="Google Shape;5056;p19"/>
                <p:cNvSpPr/>
                <p:nvPr/>
              </p:nvSpPr>
              <p:spPr>
                <a:xfrm rot="-4735924">
                  <a:off x="6437712" y="3495089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7" name="Google Shape;5057;p19"/>
                <p:cNvSpPr/>
                <p:nvPr/>
              </p:nvSpPr>
              <p:spPr>
                <a:xfrm rot="-4735924">
                  <a:off x="6350512" y="3324967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19"/>
                <p:cNvSpPr/>
                <p:nvPr/>
              </p:nvSpPr>
              <p:spPr>
                <a:xfrm rot="-4735924">
                  <a:off x="6032848" y="3097662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19"/>
                <p:cNvSpPr/>
                <p:nvPr/>
              </p:nvSpPr>
              <p:spPr>
                <a:xfrm rot="-4735924">
                  <a:off x="6109057" y="335908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19"/>
                <p:cNvSpPr/>
                <p:nvPr/>
              </p:nvSpPr>
              <p:spPr>
                <a:xfrm rot="-4735924">
                  <a:off x="6271116" y="290084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19"/>
                <p:cNvSpPr/>
                <p:nvPr/>
              </p:nvSpPr>
              <p:spPr>
                <a:xfrm rot="-4735924">
                  <a:off x="6618987" y="3518323"/>
                  <a:ext cx="35657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2" name="Google Shape;5062;p19"/>
                <p:cNvSpPr/>
                <p:nvPr/>
              </p:nvSpPr>
              <p:spPr>
                <a:xfrm rot="-4687354">
                  <a:off x="8068821" y="2820157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3" name="Google Shape;5063;p19"/>
                <p:cNvSpPr/>
                <p:nvPr/>
              </p:nvSpPr>
              <p:spPr>
                <a:xfrm rot="-4735924">
                  <a:off x="6109057" y="3620508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4" name="Google Shape;5064;p19"/>
                <p:cNvSpPr/>
                <p:nvPr/>
              </p:nvSpPr>
              <p:spPr>
                <a:xfrm rot="-4735924">
                  <a:off x="6301032" y="2618108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5" name="Google Shape;5065;p19"/>
                <p:cNvSpPr/>
                <p:nvPr/>
              </p:nvSpPr>
              <p:spPr>
                <a:xfrm rot="-10492235">
                  <a:off x="7929380" y="3213519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6" name="Google Shape;5066;p19"/>
                <p:cNvSpPr/>
                <p:nvPr/>
              </p:nvSpPr>
              <p:spPr>
                <a:xfrm rot="-10492235">
                  <a:off x="7614380" y="34157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7" name="Google Shape;5067;p19"/>
                <p:cNvSpPr/>
                <p:nvPr/>
              </p:nvSpPr>
              <p:spPr>
                <a:xfrm rot="-4687354">
                  <a:off x="7827930" y="343714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8" name="Google Shape;5068;p19"/>
                <p:cNvSpPr/>
                <p:nvPr/>
              </p:nvSpPr>
              <p:spPr>
                <a:xfrm rot="-4687354">
                  <a:off x="7983355" y="33590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9" name="Google Shape;5069;p19"/>
                <p:cNvSpPr/>
                <p:nvPr/>
              </p:nvSpPr>
              <p:spPr>
                <a:xfrm rot="-4687354">
                  <a:off x="7001905" y="70416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0" name="Google Shape;5070;p19"/>
                <p:cNvSpPr/>
                <p:nvPr/>
              </p:nvSpPr>
              <p:spPr>
                <a:xfrm rot="-4687354">
                  <a:off x="7299905" y="26930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1" name="Google Shape;5071;p19"/>
                <p:cNvSpPr/>
                <p:nvPr/>
              </p:nvSpPr>
              <p:spPr>
                <a:xfrm rot="-4687354">
                  <a:off x="8129580" y="3587687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2" name="Google Shape;5072;p19"/>
                <p:cNvSpPr/>
                <p:nvPr/>
              </p:nvSpPr>
              <p:spPr>
                <a:xfrm rot="-4687354">
                  <a:off x="8084050" y="2134363"/>
                  <a:ext cx="13680" cy="19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3" name="Google Shape;5073;p19"/>
                <p:cNvSpPr/>
                <p:nvPr/>
              </p:nvSpPr>
              <p:spPr>
                <a:xfrm rot="-4687354">
                  <a:off x="7481626" y="2538025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4" name="Google Shape;5074;p19"/>
                <p:cNvSpPr/>
                <p:nvPr/>
              </p:nvSpPr>
              <p:spPr>
                <a:xfrm rot="-4687354">
                  <a:off x="7708233" y="1650532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5" name="Google Shape;5075;p19"/>
                <p:cNvSpPr/>
                <p:nvPr/>
              </p:nvSpPr>
              <p:spPr>
                <a:xfrm rot="-4687354">
                  <a:off x="7453548" y="169330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6" name="Google Shape;5076;p19"/>
                <p:cNvSpPr/>
                <p:nvPr/>
              </p:nvSpPr>
              <p:spPr>
                <a:xfrm rot="-4687354">
                  <a:off x="7598751" y="1852033"/>
                  <a:ext cx="35654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7" name="Google Shape;5077;p19"/>
                <p:cNvSpPr/>
                <p:nvPr/>
              </p:nvSpPr>
              <p:spPr>
                <a:xfrm rot="3442598">
                  <a:off x="7331953" y="198398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8" name="Google Shape;5078;p19"/>
                <p:cNvSpPr/>
                <p:nvPr/>
              </p:nvSpPr>
              <p:spPr>
                <a:xfrm rot="3442598">
                  <a:off x="7415036" y="22923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9" name="Google Shape;5079;p19"/>
                <p:cNvSpPr/>
                <p:nvPr/>
              </p:nvSpPr>
              <p:spPr>
                <a:xfrm rot="3442598">
                  <a:off x="7115464" y="2073528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0" name="Google Shape;5080;p19"/>
                <p:cNvSpPr/>
                <p:nvPr/>
              </p:nvSpPr>
              <p:spPr>
                <a:xfrm rot="3442598">
                  <a:off x="7495303" y="2130351"/>
                  <a:ext cx="35680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1" name="Google Shape;5081;p19"/>
                <p:cNvSpPr/>
                <p:nvPr/>
              </p:nvSpPr>
              <p:spPr>
                <a:xfrm rot="3442598">
                  <a:off x="7095445" y="2637495"/>
                  <a:ext cx="35653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2" name="Google Shape;5082;p19"/>
                <p:cNvSpPr/>
                <p:nvPr/>
              </p:nvSpPr>
              <p:spPr>
                <a:xfrm rot="-10492235">
                  <a:off x="7035511" y="1125665"/>
                  <a:ext cx="35679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3" name="Google Shape;5083;p19"/>
                <p:cNvSpPr/>
                <p:nvPr/>
              </p:nvSpPr>
              <p:spPr>
                <a:xfrm rot="-10492235">
                  <a:off x="7299916" y="1352661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4" name="Google Shape;5084;p19"/>
                <p:cNvSpPr/>
                <p:nvPr/>
              </p:nvSpPr>
              <p:spPr>
                <a:xfrm rot="-10492235">
                  <a:off x="6811555" y="1026044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5" name="Google Shape;5085;p19"/>
                <p:cNvSpPr/>
                <p:nvPr/>
              </p:nvSpPr>
              <p:spPr>
                <a:xfrm rot="3442598">
                  <a:off x="6842761" y="1796149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6" name="Google Shape;5086;p19"/>
                <p:cNvSpPr/>
                <p:nvPr/>
              </p:nvSpPr>
              <p:spPr>
                <a:xfrm rot="3442598">
                  <a:off x="6625798" y="169331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7" name="Google Shape;5087;p19"/>
                <p:cNvSpPr/>
                <p:nvPr/>
              </p:nvSpPr>
              <p:spPr>
                <a:xfrm rot="-5678291">
                  <a:off x="6336955" y="1919652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8" name="Google Shape;5088;p19"/>
                <p:cNvSpPr/>
                <p:nvPr/>
              </p:nvSpPr>
              <p:spPr>
                <a:xfrm rot="-5678291">
                  <a:off x="6712241" y="1969148"/>
                  <a:ext cx="35680" cy="27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9" name="Google Shape;5089;p19"/>
                <p:cNvSpPr/>
                <p:nvPr/>
              </p:nvSpPr>
              <p:spPr>
                <a:xfrm rot="9056910">
                  <a:off x="6723243" y="2261880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0" name="Google Shape;5090;p19"/>
                <p:cNvSpPr/>
                <p:nvPr/>
              </p:nvSpPr>
              <p:spPr>
                <a:xfrm rot="9056910">
                  <a:off x="6949432" y="1444899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1" name="Google Shape;5091;p19"/>
                <p:cNvSpPr/>
                <p:nvPr/>
              </p:nvSpPr>
              <p:spPr>
                <a:xfrm rot="9056910">
                  <a:off x="7115471" y="1769014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2" name="Google Shape;5092;p19"/>
                <p:cNvSpPr/>
                <p:nvPr/>
              </p:nvSpPr>
              <p:spPr>
                <a:xfrm rot="9056910">
                  <a:off x="6884013" y="2231606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3" name="Google Shape;5093;p19"/>
                <p:cNvSpPr/>
                <p:nvPr/>
              </p:nvSpPr>
              <p:spPr>
                <a:xfrm rot="9056910">
                  <a:off x="6393104" y="21467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4" name="Google Shape;5094;p19"/>
                <p:cNvSpPr/>
                <p:nvPr/>
              </p:nvSpPr>
              <p:spPr>
                <a:xfrm rot="9056910">
                  <a:off x="7050810" y="2385109"/>
                  <a:ext cx="35656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5" name="Google Shape;5095;p19"/>
                <p:cNvSpPr/>
                <p:nvPr/>
              </p:nvSpPr>
              <p:spPr>
                <a:xfrm rot="-4735924">
                  <a:off x="6285312" y="2428289"/>
                  <a:ext cx="13681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6" name="Google Shape;5096;p19"/>
                <p:cNvSpPr/>
                <p:nvPr/>
              </p:nvSpPr>
              <p:spPr>
                <a:xfrm rot="-4735924">
                  <a:off x="7533612" y="1210167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7" name="Google Shape;5097;p19"/>
                <p:cNvSpPr/>
                <p:nvPr/>
              </p:nvSpPr>
              <p:spPr>
                <a:xfrm rot="-4735924">
                  <a:off x="7515873" y="1470349"/>
                  <a:ext cx="35683" cy="2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8" name="Google Shape;5098;p19"/>
                <p:cNvSpPr/>
                <p:nvPr/>
              </p:nvSpPr>
              <p:spPr>
                <a:xfrm rot="-4735924">
                  <a:off x="7138407" y="50548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9" name="Google Shape;5099;p19"/>
                <p:cNvSpPr/>
                <p:nvPr/>
              </p:nvSpPr>
              <p:spPr>
                <a:xfrm rot="-4735924">
                  <a:off x="6618987" y="2451523"/>
                  <a:ext cx="35657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0" name="Google Shape;5100;p19"/>
                <p:cNvSpPr/>
                <p:nvPr/>
              </p:nvSpPr>
              <p:spPr>
                <a:xfrm rot="-4687354">
                  <a:off x="7741408" y="1269682"/>
                  <a:ext cx="35681" cy="27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1" name="Google Shape;5101;p19"/>
                <p:cNvSpPr/>
                <p:nvPr/>
              </p:nvSpPr>
              <p:spPr>
                <a:xfrm rot="-4735924">
                  <a:off x="6702332" y="1269671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2" name="Google Shape;5102;p19"/>
                <p:cNvSpPr/>
                <p:nvPr/>
              </p:nvSpPr>
              <p:spPr>
                <a:xfrm rot="-4735924">
                  <a:off x="6625807" y="1470333"/>
                  <a:ext cx="35683" cy="27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3" name="Google Shape;5103;p19"/>
                <p:cNvSpPr/>
                <p:nvPr/>
              </p:nvSpPr>
              <p:spPr>
                <a:xfrm rot="-10492235">
                  <a:off x="8016555" y="2469407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4" name="Google Shape;5104;p19"/>
                <p:cNvSpPr/>
                <p:nvPr/>
              </p:nvSpPr>
              <p:spPr>
                <a:xfrm rot="-10492235">
                  <a:off x="7708230" y="2605457"/>
                  <a:ext cx="35679" cy="2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5" name="Google Shape;5105;p19"/>
                <p:cNvSpPr/>
                <p:nvPr/>
              </p:nvSpPr>
              <p:spPr>
                <a:xfrm rot="-4687354">
                  <a:off x="7741405" y="22315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6" name="Google Shape;5106;p19"/>
                <p:cNvSpPr/>
                <p:nvPr/>
              </p:nvSpPr>
              <p:spPr>
                <a:xfrm rot="-4687354">
                  <a:off x="7299905" y="9531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7" name="Google Shape;5107;p19"/>
                <p:cNvSpPr/>
                <p:nvPr/>
              </p:nvSpPr>
              <p:spPr>
                <a:xfrm rot="-4687354">
                  <a:off x="7495293" y="953199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8" name="Google Shape;5108;p19"/>
                <p:cNvSpPr/>
                <p:nvPr/>
              </p:nvSpPr>
              <p:spPr>
                <a:xfrm rot="-4687354">
                  <a:off x="7453543" y="65586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9" name="Google Shape;5109;p19"/>
                <p:cNvSpPr/>
                <p:nvPr/>
              </p:nvSpPr>
              <p:spPr>
                <a:xfrm rot="-4687354">
                  <a:off x="7299905" y="1626274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0" name="Google Shape;5110;p19"/>
                <p:cNvSpPr/>
                <p:nvPr/>
              </p:nvSpPr>
              <p:spPr>
                <a:xfrm rot="-4687354">
                  <a:off x="7708230" y="902812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1" name="Google Shape;5111;p19"/>
                <p:cNvSpPr/>
                <p:nvPr/>
              </p:nvSpPr>
              <p:spPr>
                <a:xfrm rot="-4687354">
                  <a:off x="7299905" y="678687"/>
                  <a:ext cx="35681" cy="27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112" name="Google Shape;5112;p19"/>
          <p:cNvSpPr txBox="1">
            <a:spLocks noGrp="1"/>
          </p:cNvSpPr>
          <p:nvPr>
            <p:ph type="subTitle" idx="1"/>
          </p:nvPr>
        </p:nvSpPr>
        <p:spPr>
          <a:xfrm>
            <a:off x="3397363" y="3064050"/>
            <a:ext cx="2349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113" name="Google Shape;5113;p19"/>
          <p:cNvSpPr txBox="1">
            <a:spLocks noGrp="1"/>
          </p:cNvSpPr>
          <p:nvPr>
            <p:ph type="subTitle" idx="2"/>
          </p:nvPr>
        </p:nvSpPr>
        <p:spPr>
          <a:xfrm>
            <a:off x="3397363" y="3718150"/>
            <a:ext cx="2349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14" name="Google Shape;5114;p19"/>
          <p:cNvSpPr txBox="1">
            <a:spLocks noGrp="1"/>
          </p:cNvSpPr>
          <p:nvPr>
            <p:ph type="title" hasCustomPrompt="1"/>
          </p:nvPr>
        </p:nvSpPr>
        <p:spPr>
          <a:xfrm>
            <a:off x="3770700" y="1701775"/>
            <a:ext cx="16026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458714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5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16" name="Google Shape;5116;p2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117" name="Google Shape;5117;p2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21" name="Google Shape;5121;p2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122" name="Google Shape;5122;p2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2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24" name="Google Shape;5124;p20"/>
          <p:cNvGrpSpPr/>
          <p:nvPr/>
        </p:nvGrpSpPr>
        <p:grpSpPr>
          <a:xfrm rot="-1368802">
            <a:off x="397546" y="810913"/>
            <a:ext cx="727624" cy="1048760"/>
            <a:chOff x="397669" y="810887"/>
            <a:chExt cx="727681" cy="1048842"/>
          </a:xfrm>
        </p:grpSpPr>
        <p:grpSp>
          <p:nvGrpSpPr>
            <p:cNvPr id="5125" name="Google Shape;5125;p20"/>
            <p:cNvGrpSpPr/>
            <p:nvPr/>
          </p:nvGrpSpPr>
          <p:grpSpPr>
            <a:xfrm rot="4404437">
              <a:off x="487579" y="1322403"/>
              <a:ext cx="451292" cy="517480"/>
              <a:chOff x="6376784" y="1507011"/>
              <a:chExt cx="506381" cy="536693"/>
            </a:xfrm>
          </p:grpSpPr>
          <p:grpSp>
            <p:nvGrpSpPr>
              <p:cNvPr id="5126" name="Google Shape;5126;p20"/>
              <p:cNvGrpSpPr/>
              <p:nvPr/>
            </p:nvGrpSpPr>
            <p:grpSpPr>
              <a:xfrm rot="-6112678" flipH="1">
                <a:off x="6398189" y="1739337"/>
                <a:ext cx="284071" cy="274284"/>
                <a:chOff x="1399963" y="649000"/>
                <a:chExt cx="263971" cy="254901"/>
              </a:xfrm>
            </p:grpSpPr>
            <p:sp>
              <p:nvSpPr>
                <p:cNvPr id="5127" name="Google Shape;5127;p2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8" name="Google Shape;5128;p2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9" name="Google Shape;5129;p20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0" name="Google Shape;5130;p20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31" name="Google Shape;5131;p20"/>
              <p:cNvGrpSpPr/>
              <p:nvPr/>
            </p:nvGrpSpPr>
            <p:grpSpPr>
              <a:xfrm rot="1827528" flipH="1">
                <a:off x="6572247" y="1547448"/>
                <a:ext cx="246745" cy="320406"/>
                <a:chOff x="1434641" y="606141"/>
                <a:chExt cx="229294" cy="297759"/>
              </a:xfrm>
            </p:grpSpPr>
            <p:sp>
              <p:nvSpPr>
                <p:cNvPr id="5132" name="Google Shape;5132;p2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3" name="Google Shape;5133;p20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4" name="Google Shape;5134;p2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5" name="Google Shape;5135;p20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6" name="Google Shape;5136;p20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137" name="Google Shape;5137;p20"/>
            <p:cNvGrpSpPr/>
            <p:nvPr/>
          </p:nvGrpSpPr>
          <p:grpSpPr>
            <a:xfrm flipH="1">
              <a:off x="524804" y="810887"/>
              <a:ext cx="600546" cy="626088"/>
              <a:chOff x="1609851" y="1570464"/>
              <a:chExt cx="1473733" cy="1539433"/>
            </a:xfrm>
          </p:grpSpPr>
          <p:sp>
            <p:nvSpPr>
              <p:cNvPr id="5138" name="Google Shape;5138;p2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2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2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2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2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2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2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2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2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2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2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2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2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2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2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2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2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2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2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2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2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2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2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2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2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2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2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2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2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2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2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2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2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2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2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2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2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2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2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2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2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2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2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2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2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2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2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2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2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2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2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2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2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2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2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2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2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2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2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2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2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2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2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2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2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2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2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2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2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2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2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2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2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2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2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2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2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2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2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2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18" name="Google Shape;5218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19" name="Google Shape;5219;p20"/>
          <p:cNvSpPr txBox="1">
            <a:spLocks noGrp="1"/>
          </p:cNvSpPr>
          <p:nvPr>
            <p:ph type="subTitle" idx="1"/>
          </p:nvPr>
        </p:nvSpPr>
        <p:spPr>
          <a:xfrm>
            <a:off x="1034675" y="177772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0" name="Google Shape;5220;p20"/>
          <p:cNvSpPr txBox="1">
            <a:spLocks noGrp="1"/>
          </p:cNvSpPr>
          <p:nvPr>
            <p:ph type="subTitle" idx="2"/>
          </p:nvPr>
        </p:nvSpPr>
        <p:spPr>
          <a:xfrm>
            <a:off x="1034675" y="2166772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1" name="Google Shape;5221;p20"/>
          <p:cNvSpPr txBox="1">
            <a:spLocks noGrp="1"/>
          </p:cNvSpPr>
          <p:nvPr>
            <p:ph type="subTitle" idx="3"/>
          </p:nvPr>
        </p:nvSpPr>
        <p:spPr>
          <a:xfrm>
            <a:off x="3623850" y="1777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2" name="Google Shape;5222;p20"/>
          <p:cNvSpPr txBox="1">
            <a:spLocks noGrp="1"/>
          </p:cNvSpPr>
          <p:nvPr>
            <p:ph type="subTitle" idx="4"/>
          </p:nvPr>
        </p:nvSpPr>
        <p:spPr>
          <a:xfrm>
            <a:off x="3623850" y="2166801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3" name="Google Shape;5223;p20"/>
          <p:cNvSpPr txBox="1">
            <a:spLocks noGrp="1"/>
          </p:cNvSpPr>
          <p:nvPr>
            <p:ph type="subTitle" idx="5"/>
          </p:nvPr>
        </p:nvSpPr>
        <p:spPr>
          <a:xfrm>
            <a:off x="6213025" y="1777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4" name="Google Shape;5224;p20"/>
          <p:cNvSpPr txBox="1">
            <a:spLocks noGrp="1"/>
          </p:cNvSpPr>
          <p:nvPr>
            <p:ph type="subTitle" idx="6"/>
          </p:nvPr>
        </p:nvSpPr>
        <p:spPr>
          <a:xfrm>
            <a:off x="6213025" y="2166800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5" name="Google Shape;5225;p20"/>
          <p:cNvSpPr txBox="1">
            <a:spLocks noGrp="1"/>
          </p:cNvSpPr>
          <p:nvPr>
            <p:ph type="subTitle" idx="7"/>
          </p:nvPr>
        </p:nvSpPr>
        <p:spPr>
          <a:xfrm>
            <a:off x="1034675" y="358872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6" name="Google Shape;5226;p20"/>
          <p:cNvSpPr txBox="1">
            <a:spLocks noGrp="1"/>
          </p:cNvSpPr>
          <p:nvPr>
            <p:ph type="subTitle" idx="8"/>
          </p:nvPr>
        </p:nvSpPr>
        <p:spPr>
          <a:xfrm>
            <a:off x="1034675" y="3977772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7" name="Google Shape;5227;p20"/>
          <p:cNvSpPr txBox="1">
            <a:spLocks noGrp="1"/>
          </p:cNvSpPr>
          <p:nvPr>
            <p:ph type="subTitle" idx="9"/>
          </p:nvPr>
        </p:nvSpPr>
        <p:spPr>
          <a:xfrm>
            <a:off x="3623850" y="3588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28" name="Google Shape;5228;p20"/>
          <p:cNvSpPr txBox="1">
            <a:spLocks noGrp="1"/>
          </p:cNvSpPr>
          <p:nvPr>
            <p:ph type="subTitle" idx="13"/>
          </p:nvPr>
        </p:nvSpPr>
        <p:spPr>
          <a:xfrm>
            <a:off x="3623850" y="3977801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9" name="Google Shape;5229;p20"/>
          <p:cNvSpPr txBox="1">
            <a:spLocks noGrp="1"/>
          </p:cNvSpPr>
          <p:nvPr>
            <p:ph type="subTitle" idx="14"/>
          </p:nvPr>
        </p:nvSpPr>
        <p:spPr>
          <a:xfrm>
            <a:off x="6213025" y="3588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5230" name="Google Shape;5230;p20"/>
          <p:cNvSpPr txBox="1">
            <a:spLocks noGrp="1"/>
          </p:cNvSpPr>
          <p:nvPr>
            <p:ph type="subTitle" idx="15"/>
          </p:nvPr>
        </p:nvSpPr>
        <p:spPr>
          <a:xfrm>
            <a:off x="6213025" y="3977801"/>
            <a:ext cx="1896300" cy="48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77914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5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2" name="Google Shape;5232;p2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233" name="Google Shape;5233;p2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37" name="Google Shape;5237;p2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238" name="Google Shape;5238;p2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2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40" name="Google Shape;5240;p21"/>
          <p:cNvGrpSpPr/>
          <p:nvPr/>
        </p:nvGrpSpPr>
        <p:grpSpPr>
          <a:xfrm rot="-1336699" flipH="1">
            <a:off x="7920304" y="800987"/>
            <a:ext cx="739770" cy="757109"/>
            <a:chOff x="1609851" y="1570464"/>
            <a:chExt cx="1473733" cy="1539433"/>
          </a:xfrm>
        </p:grpSpPr>
        <p:sp>
          <p:nvSpPr>
            <p:cNvPr id="5241" name="Google Shape;5241;p2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1" name="Google Shape;5321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58812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3" name="Google Shape;5323;p22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324" name="Google Shape;5324;p2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8" name="Google Shape;5328;p2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329" name="Google Shape;5329;p2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0" name="Google Shape;5330;p2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31" name="Google Shape;5331;p22"/>
          <p:cNvGrpSpPr/>
          <p:nvPr/>
        </p:nvGrpSpPr>
        <p:grpSpPr>
          <a:xfrm>
            <a:off x="596445" y="677746"/>
            <a:ext cx="8071320" cy="578258"/>
            <a:chOff x="596445" y="677746"/>
            <a:chExt cx="8071320" cy="578258"/>
          </a:xfrm>
        </p:grpSpPr>
        <p:grpSp>
          <p:nvGrpSpPr>
            <p:cNvPr id="5332" name="Google Shape;5332;p22"/>
            <p:cNvGrpSpPr/>
            <p:nvPr/>
          </p:nvGrpSpPr>
          <p:grpSpPr>
            <a:xfrm>
              <a:off x="7966564" y="677746"/>
              <a:ext cx="701201" cy="535258"/>
              <a:chOff x="7999739" y="793146"/>
              <a:chExt cx="701201" cy="535258"/>
            </a:xfrm>
          </p:grpSpPr>
          <p:grpSp>
            <p:nvGrpSpPr>
              <p:cNvPr id="5333" name="Google Shape;5333;p22"/>
              <p:cNvGrpSpPr/>
              <p:nvPr/>
            </p:nvGrpSpPr>
            <p:grpSpPr>
              <a:xfrm rot="5085724" flipH="1">
                <a:off x="8193494" y="824429"/>
                <a:ext cx="270645" cy="247757"/>
                <a:chOff x="1399963" y="649000"/>
                <a:chExt cx="263971" cy="254901"/>
              </a:xfrm>
            </p:grpSpPr>
            <p:sp>
              <p:nvSpPr>
                <p:cNvPr id="5334" name="Google Shape;5334;p2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2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2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2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38" name="Google Shape;5338;p22"/>
              <p:cNvGrpSpPr/>
              <p:nvPr/>
            </p:nvGrpSpPr>
            <p:grpSpPr>
              <a:xfrm rot="-8615192" flipH="1">
                <a:off x="8064101" y="947972"/>
                <a:ext cx="219904" cy="308929"/>
                <a:chOff x="1434641" y="606141"/>
                <a:chExt cx="229294" cy="297759"/>
              </a:xfrm>
            </p:grpSpPr>
            <p:sp>
              <p:nvSpPr>
                <p:cNvPr id="5339" name="Google Shape;5339;p2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22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2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22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22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44" name="Google Shape;5344;p22"/>
              <p:cNvSpPr/>
              <p:nvPr/>
            </p:nvSpPr>
            <p:spPr>
              <a:xfrm rot="-8615162" flipH="1">
                <a:off x="8382654" y="1221376"/>
                <a:ext cx="34218" cy="2872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5" name="Google Shape;5345;p22"/>
              <p:cNvSpPr/>
              <p:nvPr/>
            </p:nvSpPr>
            <p:spPr>
              <a:xfrm rot="-2328424" flipH="1">
                <a:off x="8504470" y="963991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6" name="Google Shape;5346;p22"/>
              <p:cNvSpPr/>
              <p:nvPr/>
            </p:nvSpPr>
            <p:spPr>
              <a:xfrm rot="-2328424" flipH="1">
                <a:off x="8535194" y="1292535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7" name="Google Shape;5347;p22"/>
              <p:cNvSpPr/>
              <p:nvPr/>
            </p:nvSpPr>
            <p:spPr>
              <a:xfrm rot="-2328424" flipH="1">
                <a:off x="8598589" y="1204650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8" name="Google Shape;5348;p22"/>
              <p:cNvSpPr/>
              <p:nvPr/>
            </p:nvSpPr>
            <p:spPr>
              <a:xfrm rot="-2328424" flipH="1">
                <a:off x="8545574" y="1118701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9" name="Google Shape;5349;p22"/>
              <p:cNvSpPr/>
              <p:nvPr/>
            </p:nvSpPr>
            <p:spPr>
              <a:xfrm rot="-2328424" flipH="1">
                <a:off x="8660981" y="1046212"/>
                <a:ext cx="34219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0" name="Google Shape;5350;p22"/>
            <p:cNvGrpSpPr/>
            <p:nvPr/>
          </p:nvGrpSpPr>
          <p:grpSpPr>
            <a:xfrm rot="-3499428">
              <a:off x="676535" y="852337"/>
              <a:ext cx="305676" cy="358788"/>
              <a:chOff x="1399963" y="545100"/>
              <a:chExt cx="305686" cy="358800"/>
            </a:xfrm>
          </p:grpSpPr>
          <p:sp>
            <p:nvSpPr>
              <p:cNvPr id="5351" name="Google Shape;5351;p2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2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2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2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2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2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57" name="Google Shape;5357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02079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5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9" name="Google Shape;5359;p23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360" name="Google Shape;5360;p2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64" name="Google Shape;5364;p2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365" name="Google Shape;5365;p2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2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67" name="Google Shape;5367;p23"/>
          <p:cNvGrpSpPr/>
          <p:nvPr/>
        </p:nvGrpSpPr>
        <p:grpSpPr>
          <a:xfrm>
            <a:off x="713232" y="908431"/>
            <a:ext cx="1409418" cy="3695679"/>
            <a:chOff x="713232" y="908431"/>
            <a:chExt cx="1409418" cy="3695679"/>
          </a:xfrm>
        </p:grpSpPr>
        <p:grpSp>
          <p:nvGrpSpPr>
            <p:cNvPr id="5368" name="Google Shape;5368;p23"/>
            <p:cNvGrpSpPr/>
            <p:nvPr/>
          </p:nvGrpSpPr>
          <p:grpSpPr>
            <a:xfrm>
              <a:off x="754254" y="908431"/>
              <a:ext cx="742467" cy="774181"/>
              <a:chOff x="1609851" y="1570464"/>
              <a:chExt cx="1473733" cy="1539433"/>
            </a:xfrm>
          </p:grpSpPr>
          <p:sp>
            <p:nvSpPr>
              <p:cNvPr id="5369" name="Google Shape;5369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0" name="Google Shape;5370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9" name="Google Shape;5389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0" name="Google Shape;5390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1" name="Google Shape;5391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3" name="Google Shape;5393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4" name="Google Shape;5394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5" name="Google Shape;5395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6" name="Google Shape;5396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7" name="Google Shape;5397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0" name="Google Shape;5410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1" name="Google Shape;5411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6" name="Google Shape;5426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7" name="Google Shape;5427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8" name="Google Shape;5428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9" name="Google Shape;5429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1" name="Google Shape;5431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2" name="Google Shape;5432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49" name="Google Shape;5449;p23"/>
            <p:cNvGrpSpPr/>
            <p:nvPr/>
          </p:nvGrpSpPr>
          <p:grpSpPr>
            <a:xfrm>
              <a:off x="713232" y="3189843"/>
              <a:ext cx="1037655" cy="1082222"/>
              <a:chOff x="1609851" y="1570464"/>
              <a:chExt cx="1473733" cy="1539433"/>
            </a:xfrm>
          </p:grpSpPr>
          <p:sp>
            <p:nvSpPr>
              <p:cNvPr id="5450" name="Google Shape;5450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9" name="Google Shape;5479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0" name="Google Shape;5480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1" name="Google Shape;5481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2" name="Google Shape;5482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3" name="Google Shape;5483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4" name="Google Shape;5484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5" name="Google Shape;5485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6" name="Google Shape;5486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7" name="Google Shape;5487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8" name="Google Shape;5488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9" name="Google Shape;5489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0" name="Google Shape;5490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1" name="Google Shape;5491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2" name="Google Shape;5492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3" name="Google Shape;5493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4" name="Google Shape;5494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5" name="Google Shape;5495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6" name="Google Shape;5496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7" name="Google Shape;5497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8" name="Google Shape;5498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9" name="Google Shape;5499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0" name="Google Shape;5500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1" name="Google Shape;5501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2" name="Google Shape;5502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3" name="Google Shape;5503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4" name="Google Shape;5504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5" name="Google Shape;5505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6" name="Google Shape;5506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7" name="Google Shape;5507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8" name="Google Shape;5508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9" name="Google Shape;5509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0" name="Google Shape;5510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1" name="Google Shape;5511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2" name="Google Shape;5512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3" name="Google Shape;5513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4" name="Google Shape;5514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5" name="Google Shape;5515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6" name="Google Shape;5516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7" name="Google Shape;5517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8" name="Google Shape;5518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9" name="Google Shape;5519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0" name="Google Shape;5520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1" name="Google Shape;5521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2" name="Google Shape;5522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3" name="Google Shape;5523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4" name="Google Shape;5524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0" name="Google Shape;5530;p23"/>
            <p:cNvGrpSpPr/>
            <p:nvPr/>
          </p:nvGrpSpPr>
          <p:grpSpPr>
            <a:xfrm rot="-4146881">
              <a:off x="888144" y="1679175"/>
              <a:ext cx="305688" cy="358802"/>
              <a:chOff x="1399963" y="545100"/>
              <a:chExt cx="305686" cy="358800"/>
            </a:xfrm>
          </p:grpSpPr>
          <p:sp>
            <p:nvSpPr>
              <p:cNvPr id="5531" name="Google Shape;5531;p2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2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2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2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2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2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37" name="Google Shape;5537;p23"/>
            <p:cNvGrpSpPr/>
            <p:nvPr/>
          </p:nvGrpSpPr>
          <p:grpSpPr>
            <a:xfrm>
              <a:off x="1465955" y="3922602"/>
              <a:ext cx="656695" cy="681507"/>
              <a:chOff x="1609851" y="1570464"/>
              <a:chExt cx="1473733" cy="1539433"/>
            </a:xfrm>
          </p:grpSpPr>
          <p:sp>
            <p:nvSpPr>
              <p:cNvPr id="5538" name="Google Shape;5538;p2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2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0" name="Google Shape;5540;p2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1" name="Google Shape;5541;p2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2" name="Google Shape;5542;p2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3" name="Google Shape;5543;p2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4" name="Google Shape;5544;p2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5" name="Google Shape;5545;p2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6" name="Google Shape;5546;p2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7" name="Google Shape;5547;p2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8" name="Google Shape;5548;p2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9" name="Google Shape;5549;p2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2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2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2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2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4" name="Google Shape;5554;p2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5" name="Google Shape;5555;p2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6" name="Google Shape;5556;p2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7" name="Google Shape;5557;p2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8" name="Google Shape;5558;p2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9" name="Google Shape;5559;p2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0" name="Google Shape;5560;p2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1" name="Google Shape;5561;p2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2" name="Google Shape;5562;p2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3" name="Google Shape;5563;p2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4" name="Google Shape;5564;p2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5" name="Google Shape;5565;p2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6" name="Google Shape;5566;p2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7" name="Google Shape;5567;p2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8" name="Google Shape;5568;p2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9" name="Google Shape;5569;p2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0" name="Google Shape;5570;p2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1" name="Google Shape;5571;p2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2" name="Google Shape;5572;p2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3" name="Google Shape;5573;p2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4" name="Google Shape;5574;p2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5" name="Google Shape;5575;p2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6" name="Google Shape;5576;p2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7" name="Google Shape;5577;p2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8" name="Google Shape;5578;p2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9" name="Google Shape;5579;p2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0" name="Google Shape;5580;p2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1" name="Google Shape;5581;p2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2" name="Google Shape;5582;p2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3" name="Google Shape;5583;p2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2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2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2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2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2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2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2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2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2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2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2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2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6" name="Google Shape;5596;p2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7" name="Google Shape;5597;p2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8" name="Google Shape;5598;p2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9" name="Google Shape;5599;p2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0" name="Google Shape;5600;p2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1" name="Google Shape;5601;p2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2" name="Google Shape;5602;p2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3" name="Google Shape;5603;p2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4" name="Google Shape;5604;p2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5" name="Google Shape;5605;p2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6" name="Google Shape;5606;p2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7" name="Google Shape;5607;p2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8" name="Google Shape;5608;p2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9" name="Google Shape;5609;p2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0" name="Google Shape;5610;p2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1" name="Google Shape;5611;p2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2" name="Google Shape;5612;p2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3" name="Google Shape;5613;p2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4" name="Google Shape;5614;p2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5" name="Google Shape;5615;p2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6" name="Google Shape;5616;p2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7" name="Google Shape;5617;p2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18" name="Google Shape;5618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604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053" name="Google Shape;2053;p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7" name="Google Shape;2057;p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058" name="Google Shape;2058;p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0" name="Google Shape;2060;p9"/>
          <p:cNvGrpSpPr/>
          <p:nvPr/>
        </p:nvGrpSpPr>
        <p:grpSpPr>
          <a:xfrm>
            <a:off x="6983110" y="1652334"/>
            <a:ext cx="673349" cy="702751"/>
            <a:chOff x="1609851" y="1570464"/>
            <a:chExt cx="1473733" cy="1539433"/>
          </a:xfrm>
        </p:grpSpPr>
        <p:sp>
          <p:nvSpPr>
            <p:cNvPr id="2061" name="Google Shape;2061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9"/>
          <p:cNvGrpSpPr/>
          <p:nvPr/>
        </p:nvGrpSpPr>
        <p:grpSpPr>
          <a:xfrm>
            <a:off x="5898607" y="825794"/>
            <a:ext cx="1320023" cy="1377639"/>
            <a:chOff x="1609851" y="1570464"/>
            <a:chExt cx="1473733" cy="1539433"/>
          </a:xfrm>
        </p:grpSpPr>
        <p:sp>
          <p:nvSpPr>
            <p:cNvPr id="2142" name="Google Shape;2142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9"/>
          <p:cNvGrpSpPr/>
          <p:nvPr/>
        </p:nvGrpSpPr>
        <p:grpSpPr>
          <a:xfrm rot="6112576">
            <a:off x="7213589" y="1253775"/>
            <a:ext cx="305688" cy="358802"/>
            <a:chOff x="1399963" y="545100"/>
            <a:chExt cx="305686" cy="358800"/>
          </a:xfrm>
        </p:grpSpPr>
        <p:sp>
          <p:nvSpPr>
            <p:cNvPr id="2223" name="Google Shape;2223;p9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9" name="Google Shape;2229;p9"/>
          <p:cNvSpPr/>
          <p:nvPr/>
        </p:nvSpPr>
        <p:spPr>
          <a:xfrm>
            <a:off x="1582250" y="1395555"/>
            <a:ext cx="572884" cy="1790892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9"/>
          <p:cNvSpPr/>
          <p:nvPr/>
        </p:nvSpPr>
        <p:spPr>
          <a:xfrm>
            <a:off x="2216249" y="346925"/>
            <a:ext cx="633463" cy="1850005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1" name="Google Shape;2231;p9"/>
          <p:cNvGrpSpPr/>
          <p:nvPr/>
        </p:nvGrpSpPr>
        <p:grpSpPr>
          <a:xfrm>
            <a:off x="2106599" y="346937"/>
            <a:ext cx="245947" cy="559018"/>
            <a:chOff x="1788920" y="1273404"/>
            <a:chExt cx="245947" cy="559018"/>
          </a:xfrm>
        </p:grpSpPr>
        <p:sp>
          <p:nvSpPr>
            <p:cNvPr id="2232" name="Google Shape;2232;p9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9"/>
          <p:cNvGrpSpPr/>
          <p:nvPr/>
        </p:nvGrpSpPr>
        <p:grpSpPr>
          <a:xfrm>
            <a:off x="2106600" y="1170425"/>
            <a:ext cx="133450" cy="133450"/>
            <a:chOff x="2964800" y="2114450"/>
            <a:chExt cx="133450" cy="133450"/>
          </a:xfrm>
        </p:grpSpPr>
        <p:sp>
          <p:nvSpPr>
            <p:cNvPr id="2240" name="Google Shape;224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48" name="Google Shape;2248;p9"/>
          <p:cNvCxnSpPr/>
          <p:nvPr/>
        </p:nvCxnSpPr>
        <p:spPr>
          <a:xfrm>
            <a:off x="1868688" y="350257"/>
            <a:ext cx="0" cy="193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49" name="Google Shape;2249;p9"/>
          <p:cNvGrpSpPr/>
          <p:nvPr/>
        </p:nvGrpSpPr>
        <p:grpSpPr>
          <a:xfrm>
            <a:off x="2647475" y="1109925"/>
            <a:ext cx="133450" cy="133450"/>
            <a:chOff x="2964800" y="2114450"/>
            <a:chExt cx="133450" cy="133450"/>
          </a:xfrm>
        </p:grpSpPr>
        <p:sp>
          <p:nvSpPr>
            <p:cNvPr id="2250" name="Google Shape;225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" name="Google Shape;2258;p9"/>
          <p:cNvGrpSpPr/>
          <p:nvPr/>
        </p:nvGrpSpPr>
        <p:grpSpPr>
          <a:xfrm>
            <a:off x="1975750" y="1561700"/>
            <a:ext cx="133450" cy="133450"/>
            <a:chOff x="2964800" y="2114450"/>
            <a:chExt cx="133450" cy="133450"/>
          </a:xfrm>
        </p:grpSpPr>
        <p:sp>
          <p:nvSpPr>
            <p:cNvPr id="2259" name="Google Shape;2259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9"/>
          <p:cNvGrpSpPr/>
          <p:nvPr/>
        </p:nvGrpSpPr>
        <p:grpSpPr>
          <a:xfrm>
            <a:off x="1582250" y="1913500"/>
            <a:ext cx="133450" cy="133450"/>
            <a:chOff x="2964800" y="2114450"/>
            <a:chExt cx="133450" cy="133450"/>
          </a:xfrm>
        </p:grpSpPr>
        <p:sp>
          <p:nvSpPr>
            <p:cNvPr id="2268" name="Google Shape;2268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" name="Google Shape;2276;p9"/>
          <p:cNvGrpSpPr/>
          <p:nvPr/>
        </p:nvGrpSpPr>
        <p:grpSpPr>
          <a:xfrm>
            <a:off x="7227471" y="3245078"/>
            <a:ext cx="870239" cy="908112"/>
            <a:chOff x="1609851" y="1570464"/>
            <a:chExt cx="1473733" cy="1539433"/>
          </a:xfrm>
        </p:grpSpPr>
        <p:sp>
          <p:nvSpPr>
            <p:cNvPr id="2277" name="Google Shape;2277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9"/>
          <p:cNvGrpSpPr/>
          <p:nvPr/>
        </p:nvGrpSpPr>
        <p:grpSpPr>
          <a:xfrm rot="-7970899">
            <a:off x="7090383" y="3912288"/>
            <a:ext cx="174088" cy="131618"/>
            <a:chOff x="1531572" y="545100"/>
            <a:chExt cx="174078" cy="131611"/>
          </a:xfrm>
        </p:grpSpPr>
        <p:sp>
          <p:nvSpPr>
            <p:cNvPr id="2358" name="Google Shape;2358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1" name="Google Shape;2361;p9"/>
          <p:cNvGrpSpPr/>
          <p:nvPr/>
        </p:nvGrpSpPr>
        <p:grpSpPr>
          <a:xfrm rot="2512972">
            <a:off x="2772425" y="1418636"/>
            <a:ext cx="305682" cy="221476"/>
            <a:chOff x="1399963" y="545100"/>
            <a:chExt cx="305686" cy="221479"/>
          </a:xfrm>
        </p:grpSpPr>
        <p:sp>
          <p:nvSpPr>
            <p:cNvPr id="2362" name="Google Shape;2362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7" name="Google Shape;2367;p9"/>
          <p:cNvGrpSpPr/>
          <p:nvPr/>
        </p:nvGrpSpPr>
        <p:grpSpPr>
          <a:xfrm>
            <a:off x="1243911" y="1303887"/>
            <a:ext cx="517747" cy="507181"/>
            <a:chOff x="5149323" y="558862"/>
            <a:chExt cx="517747" cy="507181"/>
          </a:xfrm>
        </p:grpSpPr>
        <p:grpSp>
          <p:nvGrpSpPr>
            <p:cNvPr id="2368" name="Google Shape;2368;p9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2369" name="Google Shape;2369;p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4" name="Google Shape;2374;p9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2375" name="Google Shape;2375;p9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9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9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8" name="Google Shape;2378;p9"/>
          <p:cNvGrpSpPr/>
          <p:nvPr/>
        </p:nvGrpSpPr>
        <p:grpSpPr>
          <a:xfrm>
            <a:off x="830435" y="3832562"/>
            <a:ext cx="885271" cy="924276"/>
            <a:chOff x="1609851" y="1570464"/>
            <a:chExt cx="1473733" cy="1539433"/>
          </a:xfrm>
        </p:grpSpPr>
        <p:sp>
          <p:nvSpPr>
            <p:cNvPr id="2379" name="Google Shape;2379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9" name="Google Shape;2459;p9"/>
          <p:cNvSpPr txBox="1">
            <a:spLocks noGrp="1"/>
          </p:cNvSpPr>
          <p:nvPr>
            <p:ph type="subTitle" idx="1"/>
          </p:nvPr>
        </p:nvSpPr>
        <p:spPr>
          <a:xfrm>
            <a:off x="3397363" y="3064050"/>
            <a:ext cx="2349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2460" name="Google Shape;2460;p9"/>
          <p:cNvSpPr txBox="1">
            <a:spLocks noGrp="1"/>
          </p:cNvSpPr>
          <p:nvPr>
            <p:ph type="subTitle" idx="2"/>
          </p:nvPr>
        </p:nvSpPr>
        <p:spPr>
          <a:xfrm>
            <a:off x="3397363" y="3718150"/>
            <a:ext cx="2349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1" name="Google Shape;2461;p9"/>
          <p:cNvSpPr txBox="1">
            <a:spLocks noGrp="1"/>
          </p:cNvSpPr>
          <p:nvPr>
            <p:ph type="title" hasCustomPrompt="1"/>
          </p:nvPr>
        </p:nvSpPr>
        <p:spPr>
          <a:xfrm>
            <a:off x="3985451" y="1701775"/>
            <a:ext cx="11466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0" name="Google Shape;5620;p2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621" name="Google Shape;5621;p2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25" name="Google Shape;5625;p2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626" name="Google Shape;5626;p2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7" name="Google Shape;5627;p2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28" name="Google Shape;5628;p24"/>
          <p:cNvGrpSpPr/>
          <p:nvPr/>
        </p:nvGrpSpPr>
        <p:grpSpPr>
          <a:xfrm>
            <a:off x="859670" y="1372320"/>
            <a:ext cx="791395" cy="825290"/>
            <a:chOff x="1609851" y="1570464"/>
            <a:chExt cx="1473733" cy="1539433"/>
          </a:xfrm>
        </p:grpSpPr>
        <p:sp>
          <p:nvSpPr>
            <p:cNvPr id="5629" name="Google Shape;5629;p2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9" name="Google Shape;5709;p24"/>
          <p:cNvGrpSpPr/>
          <p:nvPr/>
        </p:nvGrpSpPr>
        <p:grpSpPr>
          <a:xfrm>
            <a:off x="7643067" y="3780768"/>
            <a:ext cx="692802" cy="723072"/>
            <a:chOff x="1609851" y="1570464"/>
            <a:chExt cx="1473733" cy="1539433"/>
          </a:xfrm>
        </p:grpSpPr>
        <p:sp>
          <p:nvSpPr>
            <p:cNvPr id="5710" name="Google Shape;5710;p2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0" name="Google Shape;5790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74240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92" name="Google Shape;5792;p25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5793" name="Google Shape;5793;p2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7" name="Google Shape;5797;p2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5798" name="Google Shape;5798;p2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2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00" name="Google Shape;5800;p25"/>
          <p:cNvGrpSpPr/>
          <p:nvPr/>
        </p:nvGrpSpPr>
        <p:grpSpPr>
          <a:xfrm rot="7811842" flipH="1">
            <a:off x="985546" y="1019416"/>
            <a:ext cx="1233472" cy="1263738"/>
            <a:chOff x="1609851" y="1570464"/>
            <a:chExt cx="1473733" cy="1539433"/>
          </a:xfrm>
        </p:grpSpPr>
        <p:sp>
          <p:nvSpPr>
            <p:cNvPr id="5801" name="Google Shape;5801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25"/>
          <p:cNvGrpSpPr/>
          <p:nvPr/>
        </p:nvGrpSpPr>
        <p:grpSpPr>
          <a:xfrm rot="10531083" flipH="1">
            <a:off x="7008051" y="3077217"/>
            <a:ext cx="1369158" cy="1424482"/>
            <a:chOff x="1609851" y="1570464"/>
            <a:chExt cx="1473733" cy="1539433"/>
          </a:xfrm>
        </p:grpSpPr>
        <p:sp>
          <p:nvSpPr>
            <p:cNvPr id="5882" name="Google Shape;5882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25"/>
          <p:cNvGrpSpPr/>
          <p:nvPr/>
        </p:nvGrpSpPr>
        <p:grpSpPr>
          <a:xfrm rot="8876011">
            <a:off x="1606103" y="2095238"/>
            <a:ext cx="629240" cy="912885"/>
            <a:chOff x="6323038" y="1299778"/>
            <a:chExt cx="646037" cy="937252"/>
          </a:xfrm>
        </p:grpSpPr>
        <p:grpSp>
          <p:nvGrpSpPr>
            <p:cNvPr id="5963" name="Google Shape;5963;p25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5964" name="Google Shape;5964;p2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25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2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5967;p25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5968;p25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25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0" name="Google Shape;5970;p25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5971" name="Google Shape;5971;p2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25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25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25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25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5976;p25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77" name="Google Shape;5977;p25"/>
          <p:cNvGrpSpPr/>
          <p:nvPr/>
        </p:nvGrpSpPr>
        <p:grpSpPr>
          <a:xfrm rot="10531099" flipH="1">
            <a:off x="6860407" y="2614775"/>
            <a:ext cx="733657" cy="765443"/>
            <a:chOff x="1609851" y="1570464"/>
            <a:chExt cx="1473733" cy="1539433"/>
          </a:xfrm>
        </p:grpSpPr>
        <p:sp>
          <p:nvSpPr>
            <p:cNvPr id="5978" name="Google Shape;5978;p2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8" name="Google Shape;6058;p25"/>
          <p:cNvGrpSpPr/>
          <p:nvPr/>
        </p:nvGrpSpPr>
        <p:grpSpPr>
          <a:xfrm>
            <a:off x="7673532" y="2719269"/>
            <a:ext cx="351577" cy="358653"/>
            <a:chOff x="1346595" y="2866919"/>
            <a:chExt cx="351577" cy="358653"/>
          </a:xfrm>
        </p:grpSpPr>
        <p:sp>
          <p:nvSpPr>
            <p:cNvPr id="6059" name="Google Shape;6059;p25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5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5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5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5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5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5" name="Google Shape;6065;p25"/>
          <p:cNvSpPr txBox="1">
            <a:spLocks noGrp="1"/>
          </p:cNvSpPr>
          <p:nvPr>
            <p:ph type="title" hasCustomPrompt="1"/>
          </p:nvPr>
        </p:nvSpPr>
        <p:spPr>
          <a:xfrm>
            <a:off x="2529125" y="601750"/>
            <a:ext cx="4085700" cy="6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66" name="Google Shape;6066;p25"/>
          <p:cNvSpPr txBox="1">
            <a:spLocks noGrp="1"/>
          </p:cNvSpPr>
          <p:nvPr>
            <p:ph type="subTitle" idx="1"/>
          </p:nvPr>
        </p:nvSpPr>
        <p:spPr>
          <a:xfrm>
            <a:off x="2529175" y="1255450"/>
            <a:ext cx="40857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67" name="Google Shape;6067;p25"/>
          <p:cNvSpPr txBox="1">
            <a:spLocks noGrp="1"/>
          </p:cNvSpPr>
          <p:nvPr>
            <p:ph type="title" idx="2" hasCustomPrompt="1"/>
          </p:nvPr>
        </p:nvSpPr>
        <p:spPr>
          <a:xfrm>
            <a:off x="2529125" y="2108600"/>
            <a:ext cx="4085700" cy="6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68" name="Google Shape;6068;p25"/>
          <p:cNvSpPr txBox="1">
            <a:spLocks noGrp="1"/>
          </p:cNvSpPr>
          <p:nvPr>
            <p:ph type="subTitle" idx="3"/>
          </p:nvPr>
        </p:nvSpPr>
        <p:spPr>
          <a:xfrm>
            <a:off x="2529125" y="2762250"/>
            <a:ext cx="40857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69" name="Google Shape;6069;p25"/>
          <p:cNvSpPr txBox="1">
            <a:spLocks noGrp="1"/>
          </p:cNvSpPr>
          <p:nvPr>
            <p:ph type="title" idx="4" hasCustomPrompt="1"/>
          </p:nvPr>
        </p:nvSpPr>
        <p:spPr>
          <a:xfrm>
            <a:off x="2529175" y="3615450"/>
            <a:ext cx="4085700" cy="6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070" name="Google Shape;6070;p25"/>
          <p:cNvSpPr txBox="1">
            <a:spLocks noGrp="1"/>
          </p:cNvSpPr>
          <p:nvPr>
            <p:ph type="subTitle" idx="5"/>
          </p:nvPr>
        </p:nvSpPr>
        <p:spPr>
          <a:xfrm>
            <a:off x="2529175" y="4269050"/>
            <a:ext cx="4085700" cy="2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28740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6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2" name="Google Shape;6072;p26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6073" name="Google Shape;6073;p2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7" name="Google Shape;6077;p2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078" name="Google Shape;6078;p2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2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80" name="Google Shape;6080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081" name="Google Shape;6081;p26"/>
          <p:cNvGrpSpPr/>
          <p:nvPr/>
        </p:nvGrpSpPr>
        <p:grpSpPr>
          <a:xfrm>
            <a:off x="492271" y="655580"/>
            <a:ext cx="8000016" cy="3700370"/>
            <a:chOff x="492271" y="655580"/>
            <a:chExt cx="8000016" cy="3700370"/>
          </a:xfrm>
        </p:grpSpPr>
        <p:grpSp>
          <p:nvGrpSpPr>
            <p:cNvPr id="6082" name="Google Shape;6082;p26"/>
            <p:cNvGrpSpPr/>
            <p:nvPr/>
          </p:nvGrpSpPr>
          <p:grpSpPr>
            <a:xfrm rot="71469" flipH="1">
              <a:off x="7679391" y="663391"/>
              <a:ext cx="751472" cy="770025"/>
              <a:chOff x="1609851" y="1570464"/>
              <a:chExt cx="1473733" cy="1539433"/>
            </a:xfrm>
          </p:grpSpPr>
          <p:sp>
            <p:nvSpPr>
              <p:cNvPr id="6083" name="Google Shape;6083;p2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2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2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2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2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2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2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2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2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2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2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2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2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2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2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2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2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2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2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2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2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2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2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2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2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2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2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2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2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2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2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2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2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2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2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2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2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2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2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2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2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2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2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2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2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2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2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2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2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2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2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2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2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2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2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2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2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2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2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2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2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2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2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2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2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2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2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2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2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2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2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2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2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2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2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2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2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2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2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2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63" name="Google Shape;6163;p26"/>
            <p:cNvGrpSpPr/>
            <p:nvPr/>
          </p:nvGrpSpPr>
          <p:grpSpPr>
            <a:xfrm rot="5400000">
              <a:off x="7952007" y="1377743"/>
              <a:ext cx="583165" cy="497395"/>
              <a:chOff x="6323038" y="1447381"/>
              <a:chExt cx="598732" cy="510673"/>
            </a:xfrm>
          </p:grpSpPr>
          <p:grpSp>
            <p:nvGrpSpPr>
              <p:cNvPr id="6164" name="Google Shape;6164;p26"/>
              <p:cNvGrpSpPr/>
              <p:nvPr/>
            </p:nvGrpSpPr>
            <p:grpSpPr>
              <a:xfrm rot="-6112678" flipH="1">
                <a:off x="6565392" y="1617113"/>
                <a:ext cx="387174" cy="251273"/>
                <a:chOff x="1272296" y="884214"/>
                <a:chExt cx="359780" cy="233516"/>
              </a:xfrm>
            </p:grpSpPr>
            <p:sp>
              <p:nvSpPr>
                <p:cNvPr id="6165" name="Google Shape;6165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6" name="Google Shape;6166;p26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7" name="Google Shape;6167;p26"/>
                <p:cNvSpPr/>
                <p:nvPr/>
              </p:nvSpPr>
              <p:spPr>
                <a:xfrm>
                  <a:off x="1272296" y="1090019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168" name="Google Shape;6168;p26"/>
              <p:cNvGrpSpPr/>
              <p:nvPr/>
            </p:nvGrpSpPr>
            <p:grpSpPr>
              <a:xfrm rot="1827528" flipH="1">
                <a:off x="6363948" y="1524091"/>
                <a:ext cx="374327" cy="263349"/>
                <a:chOff x="1515561" y="659165"/>
                <a:chExt cx="347852" cy="244735"/>
              </a:xfrm>
            </p:grpSpPr>
            <p:sp>
              <p:nvSpPr>
                <p:cNvPr id="6169" name="Google Shape;6169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0" name="Google Shape;6170;p26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1" name="Google Shape;6171;p26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2" name="Google Shape;6172;p26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3" name="Google Shape;6173;p26"/>
                <p:cNvSpPr/>
                <p:nvPr/>
              </p:nvSpPr>
              <p:spPr>
                <a:xfrm>
                  <a:off x="1677641" y="65916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74" name="Google Shape;6174;p26"/>
            <p:cNvGrpSpPr/>
            <p:nvPr/>
          </p:nvGrpSpPr>
          <p:grpSpPr>
            <a:xfrm rot="72118" flipH="1">
              <a:off x="589093" y="3904484"/>
              <a:ext cx="435584" cy="446897"/>
              <a:chOff x="1609851" y="1570464"/>
              <a:chExt cx="1473733" cy="1539433"/>
            </a:xfrm>
          </p:grpSpPr>
          <p:sp>
            <p:nvSpPr>
              <p:cNvPr id="6175" name="Google Shape;6175;p2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2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2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2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2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2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2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2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2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2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2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2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2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2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2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2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2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2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2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2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2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2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2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2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2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2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2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2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2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2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2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2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2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2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2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2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2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2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2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2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2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2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2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2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2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2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2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2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2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2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2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2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2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2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2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2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2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2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2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2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2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2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2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2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2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2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2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2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2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2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2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2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2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2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2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2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2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2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2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2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5" name="Google Shape;6255;p26"/>
            <p:cNvGrpSpPr/>
            <p:nvPr/>
          </p:nvGrpSpPr>
          <p:grpSpPr>
            <a:xfrm rot="10800000">
              <a:off x="492271" y="3139440"/>
              <a:ext cx="629240" cy="912884"/>
              <a:chOff x="6323038" y="1299778"/>
              <a:chExt cx="646037" cy="937252"/>
            </a:xfrm>
          </p:grpSpPr>
          <p:grpSp>
            <p:nvGrpSpPr>
              <p:cNvPr id="6256" name="Google Shape;6256;p26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6257" name="Google Shape;6257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8" name="Google Shape;6258;p26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9" name="Google Shape;6259;p26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0" name="Google Shape;6260;p26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1" name="Google Shape;6261;p26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2" name="Google Shape;6262;p26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63" name="Google Shape;6263;p26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6264" name="Google Shape;6264;p26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5" name="Google Shape;6265;p26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6" name="Google Shape;6266;p26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7" name="Google Shape;6267;p26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8" name="Google Shape;6268;p26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9" name="Google Shape;6269;p26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81785348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6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1" name="Google Shape;6271;p27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6272" name="Google Shape;6272;p2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76" name="Google Shape;6276;p2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277" name="Google Shape;6277;p2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2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79" name="Google Shape;6279;p27"/>
          <p:cNvGrpSpPr/>
          <p:nvPr/>
        </p:nvGrpSpPr>
        <p:grpSpPr>
          <a:xfrm>
            <a:off x="398962" y="1333354"/>
            <a:ext cx="8085742" cy="3163271"/>
            <a:chOff x="398962" y="1333354"/>
            <a:chExt cx="8085742" cy="3163271"/>
          </a:xfrm>
        </p:grpSpPr>
        <p:grpSp>
          <p:nvGrpSpPr>
            <p:cNvPr id="6280" name="Google Shape;6280;p27"/>
            <p:cNvGrpSpPr/>
            <p:nvPr/>
          </p:nvGrpSpPr>
          <p:grpSpPr>
            <a:xfrm rot="-1181334">
              <a:off x="666666" y="2451473"/>
              <a:ext cx="1491318" cy="1847948"/>
              <a:chOff x="773025" y="2484631"/>
              <a:chExt cx="1491375" cy="1848019"/>
            </a:xfrm>
          </p:grpSpPr>
          <p:sp>
            <p:nvSpPr>
              <p:cNvPr id="6281" name="Google Shape;6281;p27"/>
              <p:cNvSpPr/>
              <p:nvPr/>
            </p:nvSpPr>
            <p:spPr>
              <a:xfrm>
                <a:off x="1184779" y="2686326"/>
                <a:ext cx="333293" cy="561058"/>
              </a:xfrm>
              <a:custGeom>
                <a:avLst/>
                <a:gdLst/>
                <a:ahLst/>
                <a:cxnLst/>
                <a:rect l="l" t="t" r="r" b="b"/>
                <a:pathLst>
                  <a:path w="16897" h="28444" extrusionOk="0">
                    <a:moveTo>
                      <a:pt x="16507" y="28444"/>
                    </a:moveTo>
                    <a:cubicBezTo>
                      <a:pt x="16457" y="28444"/>
                      <a:pt x="16423" y="28427"/>
                      <a:pt x="16389" y="28427"/>
                    </a:cubicBezTo>
                    <a:lnTo>
                      <a:pt x="7822" y="24431"/>
                    </a:lnTo>
                    <a:cubicBezTo>
                      <a:pt x="7720" y="24381"/>
                      <a:pt x="7653" y="24262"/>
                      <a:pt x="7670" y="24143"/>
                    </a:cubicBezTo>
                    <a:lnTo>
                      <a:pt x="8381" y="14882"/>
                    </a:lnTo>
                    <a:lnTo>
                      <a:pt x="3810" y="12190"/>
                    </a:lnTo>
                    <a:cubicBezTo>
                      <a:pt x="3742" y="12157"/>
                      <a:pt x="3708" y="12106"/>
                      <a:pt x="3674" y="12038"/>
                    </a:cubicBezTo>
                    <a:lnTo>
                      <a:pt x="102" y="542"/>
                    </a:lnTo>
                    <a:cubicBezTo>
                      <a:pt x="0" y="170"/>
                      <a:pt x="542" y="0"/>
                      <a:pt x="660" y="373"/>
                    </a:cubicBezTo>
                    <a:lnTo>
                      <a:pt x="4199" y="11750"/>
                    </a:lnTo>
                    <a:lnTo>
                      <a:pt x="8821" y="14476"/>
                    </a:lnTo>
                    <a:cubicBezTo>
                      <a:pt x="8923" y="14527"/>
                      <a:pt x="8973" y="14628"/>
                      <a:pt x="8973" y="14747"/>
                    </a:cubicBezTo>
                    <a:lnTo>
                      <a:pt x="8245" y="23991"/>
                    </a:lnTo>
                    <a:lnTo>
                      <a:pt x="16626" y="27902"/>
                    </a:lnTo>
                    <a:cubicBezTo>
                      <a:pt x="16897" y="28038"/>
                      <a:pt x="16812" y="28444"/>
                      <a:pt x="16507" y="28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27"/>
              <p:cNvSpPr/>
              <p:nvPr/>
            </p:nvSpPr>
            <p:spPr>
              <a:xfrm>
                <a:off x="1240873" y="2783169"/>
                <a:ext cx="61798" cy="163994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8314" extrusionOk="0">
                    <a:moveTo>
                      <a:pt x="2811" y="8313"/>
                    </a:moveTo>
                    <a:cubicBezTo>
                      <a:pt x="2675" y="8313"/>
                      <a:pt x="2574" y="8229"/>
                      <a:pt x="2540" y="8110"/>
                    </a:cubicBezTo>
                    <a:lnTo>
                      <a:pt x="51" y="407"/>
                    </a:lnTo>
                    <a:cubicBezTo>
                      <a:pt x="0" y="254"/>
                      <a:pt x="85" y="102"/>
                      <a:pt x="237" y="51"/>
                    </a:cubicBezTo>
                    <a:cubicBezTo>
                      <a:pt x="390" y="0"/>
                      <a:pt x="542" y="85"/>
                      <a:pt x="593" y="237"/>
                    </a:cubicBezTo>
                    <a:lnTo>
                      <a:pt x="3082" y="7941"/>
                    </a:lnTo>
                    <a:cubicBezTo>
                      <a:pt x="3133" y="8093"/>
                      <a:pt x="3048" y="8246"/>
                      <a:pt x="2896" y="8296"/>
                    </a:cubicBezTo>
                    <a:cubicBezTo>
                      <a:pt x="2862" y="8296"/>
                      <a:pt x="2828" y="8313"/>
                      <a:pt x="2811" y="83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27"/>
              <p:cNvSpPr/>
              <p:nvPr/>
            </p:nvSpPr>
            <p:spPr>
              <a:xfrm>
                <a:off x="1291287" y="2869658"/>
                <a:ext cx="40772" cy="94522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4792" extrusionOk="0">
                    <a:moveTo>
                      <a:pt x="1745" y="4792"/>
                    </a:moveTo>
                    <a:cubicBezTo>
                      <a:pt x="1626" y="4792"/>
                      <a:pt x="1508" y="4724"/>
                      <a:pt x="1474" y="4605"/>
                    </a:cubicBezTo>
                    <a:lnTo>
                      <a:pt x="136" y="559"/>
                    </a:lnTo>
                    <a:cubicBezTo>
                      <a:pt x="1" y="187"/>
                      <a:pt x="560" y="0"/>
                      <a:pt x="678" y="373"/>
                    </a:cubicBezTo>
                    <a:lnTo>
                      <a:pt x="2033" y="4419"/>
                    </a:lnTo>
                    <a:cubicBezTo>
                      <a:pt x="2066" y="4572"/>
                      <a:pt x="1999" y="4724"/>
                      <a:pt x="1846" y="4775"/>
                    </a:cubicBezTo>
                    <a:cubicBezTo>
                      <a:pt x="1813" y="4792"/>
                      <a:pt x="1779" y="4792"/>
                      <a:pt x="1745" y="47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27"/>
              <p:cNvSpPr/>
              <p:nvPr/>
            </p:nvSpPr>
            <p:spPr>
              <a:xfrm>
                <a:off x="1374107" y="3048651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1745" y="1185"/>
                    </a:moveTo>
                    <a:cubicBezTo>
                      <a:pt x="1711" y="1185"/>
                      <a:pt x="1677" y="1185"/>
                      <a:pt x="1643" y="1168"/>
                    </a:cubicBezTo>
                    <a:lnTo>
                      <a:pt x="373" y="677"/>
                    </a:lnTo>
                    <a:cubicBezTo>
                      <a:pt x="1" y="542"/>
                      <a:pt x="221" y="0"/>
                      <a:pt x="576" y="153"/>
                    </a:cubicBezTo>
                    <a:lnTo>
                      <a:pt x="1863" y="644"/>
                    </a:lnTo>
                    <a:cubicBezTo>
                      <a:pt x="2151" y="745"/>
                      <a:pt x="2066" y="1185"/>
                      <a:pt x="1762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27"/>
              <p:cNvSpPr/>
              <p:nvPr/>
            </p:nvSpPr>
            <p:spPr>
              <a:xfrm>
                <a:off x="1380458" y="3023937"/>
                <a:ext cx="48780" cy="182358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9245" extrusionOk="0">
                    <a:moveTo>
                      <a:pt x="2134" y="9244"/>
                    </a:moveTo>
                    <a:cubicBezTo>
                      <a:pt x="2032" y="9244"/>
                      <a:pt x="1931" y="9177"/>
                      <a:pt x="1880" y="9075"/>
                    </a:cubicBezTo>
                    <a:cubicBezTo>
                      <a:pt x="1253" y="7738"/>
                      <a:pt x="424" y="5232"/>
                      <a:pt x="1660" y="3132"/>
                    </a:cubicBezTo>
                    <a:lnTo>
                      <a:pt x="204" y="644"/>
                    </a:lnTo>
                    <a:cubicBezTo>
                      <a:pt x="0" y="305"/>
                      <a:pt x="525" y="0"/>
                      <a:pt x="712" y="356"/>
                    </a:cubicBezTo>
                    <a:lnTo>
                      <a:pt x="2235" y="2980"/>
                    </a:lnTo>
                    <a:cubicBezTo>
                      <a:pt x="2286" y="3082"/>
                      <a:pt x="2286" y="3200"/>
                      <a:pt x="2235" y="3285"/>
                    </a:cubicBezTo>
                    <a:cubicBezTo>
                      <a:pt x="1016" y="5198"/>
                      <a:pt x="1812" y="7585"/>
                      <a:pt x="2405" y="8838"/>
                    </a:cubicBezTo>
                    <a:cubicBezTo>
                      <a:pt x="2472" y="8974"/>
                      <a:pt x="2405" y="9143"/>
                      <a:pt x="2269" y="9211"/>
                    </a:cubicBezTo>
                    <a:cubicBezTo>
                      <a:pt x="2218" y="9244"/>
                      <a:pt x="2184" y="9244"/>
                      <a:pt x="2134" y="92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27"/>
              <p:cNvSpPr/>
              <p:nvPr/>
            </p:nvSpPr>
            <p:spPr>
              <a:xfrm>
                <a:off x="1183102" y="2685990"/>
                <a:ext cx="348008" cy="561393"/>
              </a:xfrm>
              <a:custGeom>
                <a:avLst/>
                <a:gdLst/>
                <a:ahLst/>
                <a:cxnLst/>
                <a:rect l="l" t="t" r="r" b="b"/>
                <a:pathLst>
                  <a:path w="17643" h="28461" extrusionOk="0">
                    <a:moveTo>
                      <a:pt x="16592" y="28461"/>
                    </a:moveTo>
                    <a:lnTo>
                      <a:pt x="16575" y="28461"/>
                    </a:lnTo>
                    <a:cubicBezTo>
                      <a:pt x="16406" y="28444"/>
                      <a:pt x="16288" y="28308"/>
                      <a:pt x="16305" y="28156"/>
                    </a:cubicBezTo>
                    <a:lnTo>
                      <a:pt x="17050" y="18946"/>
                    </a:lnTo>
                    <a:lnTo>
                      <a:pt x="8652" y="15001"/>
                    </a:lnTo>
                    <a:cubicBezTo>
                      <a:pt x="8550" y="14950"/>
                      <a:pt x="8483" y="14849"/>
                      <a:pt x="8483" y="14747"/>
                    </a:cubicBezTo>
                    <a:lnTo>
                      <a:pt x="8415" y="9363"/>
                    </a:lnTo>
                    <a:lnTo>
                      <a:pt x="254" y="661"/>
                    </a:lnTo>
                    <a:cubicBezTo>
                      <a:pt x="0" y="390"/>
                      <a:pt x="424" y="1"/>
                      <a:pt x="678" y="271"/>
                    </a:cubicBezTo>
                    <a:lnTo>
                      <a:pt x="8906" y="9058"/>
                    </a:lnTo>
                    <a:cubicBezTo>
                      <a:pt x="8957" y="9109"/>
                      <a:pt x="8991" y="9177"/>
                      <a:pt x="8991" y="9245"/>
                    </a:cubicBezTo>
                    <a:lnTo>
                      <a:pt x="9058" y="14544"/>
                    </a:lnTo>
                    <a:lnTo>
                      <a:pt x="17473" y="18506"/>
                    </a:lnTo>
                    <a:cubicBezTo>
                      <a:pt x="17574" y="18556"/>
                      <a:pt x="17642" y="18675"/>
                      <a:pt x="17642" y="18793"/>
                    </a:cubicBezTo>
                    <a:lnTo>
                      <a:pt x="16880" y="28207"/>
                    </a:lnTo>
                    <a:cubicBezTo>
                      <a:pt x="16863" y="28342"/>
                      <a:pt x="16745" y="28461"/>
                      <a:pt x="16592" y="284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27"/>
              <p:cNvSpPr/>
              <p:nvPr/>
            </p:nvSpPr>
            <p:spPr>
              <a:xfrm>
                <a:off x="1240873" y="2783169"/>
                <a:ext cx="120579" cy="129593"/>
              </a:xfrm>
              <a:custGeom>
                <a:avLst/>
                <a:gdLst/>
                <a:ahLst/>
                <a:cxnLst/>
                <a:rect l="l" t="t" r="r" b="b"/>
                <a:pathLst>
                  <a:path w="6113" h="6570" extrusionOk="0">
                    <a:moveTo>
                      <a:pt x="5791" y="6569"/>
                    </a:moveTo>
                    <a:cubicBezTo>
                      <a:pt x="5706" y="6569"/>
                      <a:pt x="5638" y="6536"/>
                      <a:pt x="5588" y="6485"/>
                    </a:cubicBezTo>
                    <a:lnTo>
                      <a:pt x="119" y="508"/>
                    </a:lnTo>
                    <a:cubicBezTo>
                      <a:pt x="0" y="390"/>
                      <a:pt x="17" y="220"/>
                      <a:pt x="136" y="119"/>
                    </a:cubicBezTo>
                    <a:cubicBezTo>
                      <a:pt x="254" y="0"/>
                      <a:pt x="424" y="17"/>
                      <a:pt x="542" y="136"/>
                    </a:cubicBezTo>
                    <a:lnTo>
                      <a:pt x="6011" y="6095"/>
                    </a:lnTo>
                    <a:cubicBezTo>
                      <a:pt x="6112" y="6214"/>
                      <a:pt x="6095" y="6383"/>
                      <a:pt x="5994" y="6502"/>
                    </a:cubicBezTo>
                    <a:cubicBezTo>
                      <a:pt x="5926" y="6536"/>
                      <a:pt x="5858" y="6569"/>
                      <a:pt x="5791" y="65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27"/>
              <p:cNvSpPr/>
              <p:nvPr/>
            </p:nvSpPr>
            <p:spPr>
              <a:xfrm>
                <a:off x="1289630" y="2868652"/>
                <a:ext cx="72154" cy="78170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963" extrusionOk="0">
                    <a:moveTo>
                      <a:pt x="3336" y="3962"/>
                    </a:moveTo>
                    <a:cubicBezTo>
                      <a:pt x="3268" y="3962"/>
                      <a:pt x="3183" y="3928"/>
                      <a:pt x="3132" y="3861"/>
                    </a:cubicBezTo>
                    <a:lnTo>
                      <a:pt x="271" y="695"/>
                    </a:lnTo>
                    <a:cubicBezTo>
                      <a:pt x="0" y="407"/>
                      <a:pt x="441" y="1"/>
                      <a:pt x="694" y="305"/>
                    </a:cubicBezTo>
                    <a:lnTo>
                      <a:pt x="3556" y="3471"/>
                    </a:lnTo>
                    <a:cubicBezTo>
                      <a:pt x="3657" y="3590"/>
                      <a:pt x="3640" y="3776"/>
                      <a:pt x="3539" y="3878"/>
                    </a:cubicBezTo>
                    <a:cubicBezTo>
                      <a:pt x="3488" y="3928"/>
                      <a:pt x="3420" y="3962"/>
                      <a:pt x="3336" y="39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27"/>
              <p:cNvSpPr/>
              <p:nvPr/>
            </p:nvSpPr>
            <p:spPr>
              <a:xfrm>
                <a:off x="1402490" y="3031274"/>
                <a:ext cx="1672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848" h="2067" extrusionOk="0">
                    <a:moveTo>
                      <a:pt x="306" y="2066"/>
                    </a:moveTo>
                    <a:lnTo>
                      <a:pt x="255" y="2066"/>
                    </a:lnTo>
                    <a:cubicBezTo>
                      <a:pt x="102" y="2049"/>
                      <a:pt x="1" y="1897"/>
                      <a:pt x="18" y="1745"/>
                    </a:cubicBezTo>
                    <a:lnTo>
                      <a:pt x="238" y="390"/>
                    </a:lnTo>
                    <a:cubicBezTo>
                      <a:pt x="289" y="1"/>
                      <a:pt x="847" y="102"/>
                      <a:pt x="797" y="475"/>
                    </a:cubicBezTo>
                    <a:lnTo>
                      <a:pt x="576" y="1829"/>
                    </a:lnTo>
                    <a:cubicBezTo>
                      <a:pt x="560" y="1965"/>
                      <a:pt x="441" y="2066"/>
                      <a:pt x="306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27"/>
              <p:cNvSpPr/>
              <p:nvPr/>
            </p:nvSpPr>
            <p:spPr>
              <a:xfrm>
                <a:off x="1380793" y="3024607"/>
                <a:ext cx="144624" cy="12624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6400" extrusionOk="0">
                    <a:moveTo>
                      <a:pt x="6959" y="6400"/>
                    </a:moveTo>
                    <a:cubicBezTo>
                      <a:pt x="6874" y="6400"/>
                      <a:pt x="6773" y="6349"/>
                      <a:pt x="6722" y="6281"/>
                    </a:cubicBezTo>
                    <a:cubicBezTo>
                      <a:pt x="5926" y="5147"/>
                      <a:pt x="4250" y="3268"/>
                      <a:pt x="1981" y="3386"/>
                    </a:cubicBezTo>
                    <a:cubicBezTo>
                      <a:pt x="1880" y="3386"/>
                      <a:pt x="1778" y="3335"/>
                      <a:pt x="1727" y="3251"/>
                    </a:cubicBezTo>
                    <a:lnTo>
                      <a:pt x="187" y="627"/>
                    </a:lnTo>
                    <a:cubicBezTo>
                      <a:pt x="0" y="288"/>
                      <a:pt x="491" y="0"/>
                      <a:pt x="678" y="339"/>
                    </a:cubicBezTo>
                    <a:lnTo>
                      <a:pt x="2134" y="2811"/>
                    </a:lnTo>
                    <a:lnTo>
                      <a:pt x="2201" y="2811"/>
                    </a:lnTo>
                    <a:cubicBezTo>
                      <a:pt x="4589" y="2811"/>
                      <a:pt x="6349" y="4775"/>
                      <a:pt x="7196" y="5960"/>
                    </a:cubicBezTo>
                    <a:cubicBezTo>
                      <a:pt x="7331" y="6146"/>
                      <a:pt x="7196" y="6400"/>
                      <a:pt x="6959" y="64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27"/>
              <p:cNvSpPr/>
              <p:nvPr/>
            </p:nvSpPr>
            <p:spPr>
              <a:xfrm>
                <a:off x="1438900" y="3134133"/>
                <a:ext cx="37418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897" h="1779" extrusionOk="0">
                    <a:moveTo>
                      <a:pt x="1643" y="559"/>
                    </a:moveTo>
                    <a:cubicBezTo>
                      <a:pt x="1896" y="1152"/>
                      <a:pt x="1338" y="1778"/>
                      <a:pt x="711" y="1575"/>
                    </a:cubicBezTo>
                    <a:cubicBezTo>
                      <a:pt x="102" y="1372"/>
                      <a:pt x="0" y="525"/>
                      <a:pt x="576" y="204"/>
                    </a:cubicBezTo>
                    <a:cubicBezTo>
                      <a:pt x="965" y="0"/>
                      <a:pt x="1439" y="170"/>
                      <a:pt x="1643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27"/>
              <p:cNvSpPr/>
              <p:nvPr/>
            </p:nvSpPr>
            <p:spPr>
              <a:xfrm>
                <a:off x="837482" y="3289083"/>
                <a:ext cx="650235" cy="121230"/>
              </a:xfrm>
              <a:custGeom>
                <a:avLst/>
                <a:gdLst/>
                <a:ahLst/>
                <a:cxnLst/>
                <a:rect l="l" t="t" r="r" b="b"/>
                <a:pathLst>
                  <a:path w="32965" h="6146" extrusionOk="0">
                    <a:moveTo>
                      <a:pt x="24736" y="6146"/>
                    </a:moveTo>
                    <a:cubicBezTo>
                      <a:pt x="24685" y="6129"/>
                      <a:pt x="24617" y="6112"/>
                      <a:pt x="24584" y="6095"/>
                    </a:cubicBezTo>
                    <a:lnTo>
                      <a:pt x="16914" y="830"/>
                    </a:lnTo>
                    <a:lnTo>
                      <a:pt x="12309" y="3454"/>
                    </a:lnTo>
                    <a:cubicBezTo>
                      <a:pt x="12241" y="3488"/>
                      <a:pt x="12157" y="3488"/>
                      <a:pt x="12089" y="3471"/>
                    </a:cubicBezTo>
                    <a:lnTo>
                      <a:pt x="356" y="830"/>
                    </a:lnTo>
                    <a:cubicBezTo>
                      <a:pt x="0" y="728"/>
                      <a:pt x="136" y="203"/>
                      <a:pt x="491" y="271"/>
                    </a:cubicBezTo>
                    <a:lnTo>
                      <a:pt x="12123" y="2895"/>
                    </a:lnTo>
                    <a:lnTo>
                      <a:pt x="16779" y="237"/>
                    </a:lnTo>
                    <a:cubicBezTo>
                      <a:pt x="16880" y="186"/>
                      <a:pt x="16999" y="186"/>
                      <a:pt x="17083" y="254"/>
                    </a:cubicBezTo>
                    <a:lnTo>
                      <a:pt x="24736" y="5503"/>
                    </a:lnTo>
                    <a:lnTo>
                      <a:pt x="32321" y="220"/>
                    </a:lnTo>
                    <a:cubicBezTo>
                      <a:pt x="32626" y="0"/>
                      <a:pt x="32964" y="457"/>
                      <a:pt x="32642" y="677"/>
                    </a:cubicBezTo>
                    <a:lnTo>
                      <a:pt x="24905" y="6095"/>
                    </a:lnTo>
                    <a:cubicBezTo>
                      <a:pt x="24854" y="6129"/>
                      <a:pt x="24804" y="6146"/>
                      <a:pt x="24736" y="61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27"/>
              <p:cNvSpPr/>
              <p:nvPr/>
            </p:nvSpPr>
            <p:spPr>
              <a:xfrm>
                <a:off x="946673" y="3292752"/>
                <a:ext cx="17200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2337" extrusionOk="0">
                    <a:moveTo>
                      <a:pt x="8330" y="2337"/>
                    </a:moveTo>
                    <a:cubicBezTo>
                      <a:pt x="8314" y="2337"/>
                      <a:pt x="8297" y="2337"/>
                      <a:pt x="8280" y="2337"/>
                    </a:cubicBezTo>
                    <a:lnTo>
                      <a:pt x="373" y="644"/>
                    </a:lnTo>
                    <a:cubicBezTo>
                      <a:pt x="1" y="559"/>
                      <a:pt x="119" y="0"/>
                      <a:pt x="492" y="85"/>
                    </a:cubicBezTo>
                    <a:lnTo>
                      <a:pt x="8398" y="1778"/>
                    </a:lnTo>
                    <a:cubicBezTo>
                      <a:pt x="8720" y="1846"/>
                      <a:pt x="8669" y="2320"/>
                      <a:pt x="8330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27"/>
              <p:cNvSpPr/>
              <p:nvPr/>
            </p:nvSpPr>
            <p:spPr>
              <a:xfrm>
                <a:off x="1049533" y="3291746"/>
                <a:ext cx="97520" cy="30081"/>
              </a:xfrm>
              <a:custGeom>
                <a:avLst/>
                <a:gdLst/>
                <a:ahLst/>
                <a:cxnLst/>
                <a:rect l="l" t="t" r="r" b="b"/>
                <a:pathLst>
                  <a:path w="4944" h="1525" extrusionOk="0">
                    <a:moveTo>
                      <a:pt x="4622" y="1524"/>
                    </a:moveTo>
                    <a:cubicBezTo>
                      <a:pt x="4605" y="1524"/>
                      <a:pt x="4588" y="1524"/>
                      <a:pt x="4572" y="1524"/>
                    </a:cubicBezTo>
                    <a:lnTo>
                      <a:pt x="390" y="661"/>
                    </a:lnTo>
                    <a:cubicBezTo>
                      <a:pt x="0" y="593"/>
                      <a:pt x="119" y="1"/>
                      <a:pt x="508" y="102"/>
                    </a:cubicBezTo>
                    <a:lnTo>
                      <a:pt x="4690" y="966"/>
                    </a:lnTo>
                    <a:cubicBezTo>
                      <a:pt x="4842" y="1000"/>
                      <a:pt x="4944" y="1135"/>
                      <a:pt x="4910" y="1304"/>
                    </a:cubicBezTo>
                    <a:cubicBezTo>
                      <a:pt x="4876" y="1423"/>
                      <a:pt x="4758" y="1524"/>
                      <a:pt x="4622" y="1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27"/>
              <p:cNvSpPr/>
              <p:nvPr/>
            </p:nvSpPr>
            <p:spPr>
              <a:xfrm>
                <a:off x="1246889" y="3289418"/>
                <a:ext cx="38089" cy="31738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609" extrusionOk="0">
                    <a:moveTo>
                      <a:pt x="390" y="1609"/>
                    </a:moveTo>
                    <a:cubicBezTo>
                      <a:pt x="119" y="1609"/>
                      <a:pt x="0" y="1270"/>
                      <a:pt x="203" y="1101"/>
                    </a:cubicBezTo>
                    <a:lnTo>
                      <a:pt x="1270" y="237"/>
                    </a:lnTo>
                    <a:cubicBezTo>
                      <a:pt x="1558" y="0"/>
                      <a:pt x="1930" y="440"/>
                      <a:pt x="1626" y="677"/>
                    </a:cubicBezTo>
                    <a:lnTo>
                      <a:pt x="576" y="1541"/>
                    </a:lnTo>
                    <a:cubicBezTo>
                      <a:pt x="525" y="1592"/>
                      <a:pt x="457" y="1609"/>
                      <a:pt x="390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27"/>
              <p:cNvSpPr/>
              <p:nvPr/>
            </p:nvSpPr>
            <p:spPr>
              <a:xfrm>
                <a:off x="1230183" y="3292752"/>
                <a:ext cx="176677" cy="66809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3387" extrusionOk="0">
                    <a:moveTo>
                      <a:pt x="8551" y="3353"/>
                    </a:moveTo>
                    <a:lnTo>
                      <a:pt x="8534" y="3353"/>
                    </a:lnTo>
                    <a:cubicBezTo>
                      <a:pt x="7061" y="3217"/>
                      <a:pt x="4453" y="2692"/>
                      <a:pt x="3268" y="576"/>
                    </a:cubicBezTo>
                    <a:lnTo>
                      <a:pt x="390" y="576"/>
                    </a:lnTo>
                    <a:lnTo>
                      <a:pt x="390" y="576"/>
                    </a:lnTo>
                    <a:cubicBezTo>
                      <a:pt x="1" y="576"/>
                      <a:pt x="1" y="17"/>
                      <a:pt x="390" y="0"/>
                    </a:cubicBezTo>
                    <a:lnTo>
                      <a:pt x="3438" y="0"/>
                    </a:lnTo>
                    <a:lnTo>
                      <a:pt x="3438" y="0"/>
                    </a:lnTo>
                    <a:cubicBezTo>
                      <a:pt x="3539" y="0"/>
                      <a:pt x="3641" y="68"/>
                      <a:pt x="3692" y="170"/>
                    </a:cubicBezTo>
                    <a:cubicBezTo>
                      <a:pt x="4724" y="2168"/>
                      <a:pt x="7196" y="2675"/>
                      <a:pt x="8584" y="2794"/>
                    </a:cubicBezTo>
                    <a:cubicBezTo>
                      <a:pt x="8957" y="2811"/>
                      <a:pt x="8940" y="3387"/>
                      <a:pt x="8551" y="33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27"/>
              <p:cNvSpPr/>
              <p:nvPr/>
            </p:nvSpPr>
            <p:spPr>
              <a:xfrm>
                <a:off x="837818" y="3185888"/>
                <a:ext cx="649229" cy="120244"/>
              </a:xfrm>
              <a:custGeom>
                <a:avLst/>
                <a:gdLst/>
                <a:ahLst/>
                <a:cxnLst/>
                <a:rect l="l" t="t" r="r" b="b"/>
                <a:pathLst>
                  <a:path w="32914" h="6096" extrusionOk="0">
                    <a:moveTo>
                      <a:pt x="407" y="6062"/>
                    </a:moveTo>
                    <a:cubicBezTo>
                      <a:pt x="68" y="6062"/>
                      <a:pt x="0" y="5571"/>
                      <a:pt x="339" y="5503"/>
                    </a:cubicBezTo>
                    <a:lnTo>
                      <a:pt x="12072" y="2760"/>
                    </a:lnTo>
                    <a:cubicBezTo>
                      <a:pt x="12140" y="2743"/>
                      <a:pt x="12207" y="2760"/>
                      <a:pt x="12275" y="2794"/>
                    </a:cubicBezTo>
                    <a:lnTo>
                      <a:pt x="16897" y="5385"/>
                    </a:lnTo>
                    <a:lnTo>
                      <a:pt x="24533" y="68"/>
                    </a:lnTo>
                    <a:cubicBezTo>
                      <a:pt x="24634" y="1"/>
                      <a:pt x="24753" y="1"/>
                      <a:pt x="24854" y="68"/>
                    </a:cubicBezTo>
                    <a:lnTo>
                      <a:pt x="32642" y="5452"/>
                    </a:lnTo>
                    <a:cubicBezTo>
                      <a:pt x="32913" y="5672"/>
                      <a:pt x="32609" y="6096"/>
                      <a:pt x="32304" y="5909"/>
                    </a:cubicBezTo>
                    <a:lnTo>
                      <a:pt x="24685" y="661"/>
                    </a:lnTo>
                    <a:lnTo>
                      <a:pt x="17066" y="5960"/>
                    </a:lnTo>
                    <a:cubicBezTo>
                      <a:pt x="16982" y="6028"/>
                      <a:pt x="16863" y="6028"/>
                      <a:pt x="16762" y="5977"/>
                    </a:cubicBezTo>
                    <a:lnTo>
                      <a:pt x="12089" y="3353"/>
                    </a:lnTo>
                    <a:lnTo>
                      <a:pt x="474" y="6062"/>
                    </a:lnTo>
                    <a:cubicBezTo>
                      <a:pt x="441" y="6062"/>
                      <a:pt x="424" y="6062"/>
                      <a:pt x="407" y="606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27"/>
              <p:cNvSpPr/>
              <p:nvPr/>
            </p:nvSpPr>
            <p:spPr>
              <a:xfrm>
                <a:off x="947008" y="3257683"/>
                <a:ext cx="172337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2405" extrusionOk="0">
                    <a:moveTo>
                      <a:pt x="407" y="2405"/>
                    </a:moveTo>
                    <a:cubicBezTo>
                      <a:pt x="68" y="2405"/>
                      <a:pt x="1" y="1914"/>
                      <a:pt x="339" y="1846"/>
                    </a:cubicBezTo>
                    <a:lnTo>
                      <a:pt x="8246" y="85"/>
                    </a:lnTo>
                    <a:cubicBezTo>
                      <a:pt x="8618" y="1"/>
                      <a:pt x="8737" y="559"/>
                      <a:pt x="8364" y="644"/>
                    </a:cubicBezTo>
                    <a:lnTo>
                      <a:pt x="475" y="2405"/>
                    </a:lnTo>
                    <a:cubicBezTo>
                      <a:pt x="458" y="2405"/>
                      <a:pt x="424" y="2405"/>
                      <a:pt x="407" y="2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27"/>
              <p:cNvSpPr/>
              <p:nvPr/>
            </p:nvSpPr>
            <p:spPr>
              <a:xfrm>
                <a:off x="1050539" y="3275395"/>
                <a:ext cx="96199" cy="29390"/>
              </a:xfrm>
              <a:custGeom>
                <a:avLst/>
                <a:gdLst/>
                <a:ahLst/>
                <a:cxnLst/>
                <a:rect l="l" t="t" r="r" b="b"/>
                <a:pathLst>
                  <a:path w="4877" h="1490" extrusionOk="0">
                    <a:moveTo>
                      <a:pt x="406" y="1490"/>
                    </a:moveTo>
                    <a:cubicBezTo>
                      <a:pt x="68" y="1490"/>
                      <a:pt x="0" y="999"/>
                      <a:pt x="339" y="931"/>
                    </a:cubicBezTo>
                    <a:lnTo>
                      <a:pt x="4504" y="34"/>
                    </a:lnTo>
                    <a:cubicBezTo>
                      <a:pt x="4656" y="0"/>
                      <a:pt x="4808" y="102"/>
                      <a:pt x="4842" y="254"/>
                    </a:cubicBezTo>
                    <a:cubicBezTo>
                      <a:pt x="4876" y="406"/>
                      <a:pt x="4791" y="542"/>
                      <a:pt x="4639" y="593"/>
                    </a:cubicBezTo>
                    <a:lnTo>
                      <a:pt x="474" y="1490"/>
                    </a:lnTo>
                    <a:cubicBezTo>
                      <a:pt x="457" y="1490"/>
                      <a:pt x="423" y="1490"/>
                      <a:pt x="406" y="14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27"/>
              <p:cNvSpPr/>
              <p:nvPr/>
            </p:nvSpPr>
            <p:spPr>
              <a:xfrm>
                <a:off x="1245212" y="3272377"/>
                <a:ext cx="36748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610" extrusionOk="0">
                    <a:moveTo>
                      <a:pt x="1541" y="1609"/>
                    </a:moveTo>
                    <a:cubicBezTo>
                      <a:pt x="1474" y="1609"/>
                      <a:pt x="1406" y="1592"/>
                      <a:pt x="1355" y="1541"/>
                    </a:cubicBezTo>
                    <a:lnTo>
                      <a:pt x="305" y="678"/>
                    </a:lnTo>
                    <a:cubicBezTo>
                      <a:pt x="1" y="441"/>
                      <a:pt x="356" y="1"/>
                      <a:pt x="661" y="238"/>
                    </a:cubicBezTo>
                    <a:lnTo>
                      <a:pt x="1711" y="1101"/>
                    </a:lnTo>
                    <a:cubicBezTo>
                      <a:pt x="1846" y="1203"/>
                      <a:pt x="1863" y="1372"/>
                      <a:pt x="1761" y="1491"/>
                    </a:cubicBezTo>
                    <a:cubicBezTo>
                      <a:pt x="1711" y="1575"/>
                      <a:pt x="1626" y="1609"/>
                      <a:pt x="1541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27"/>
              <p:cNvSpPr/>
              <p:nvPr/>
            </p:nvSpPr>
            <p:spPr>
              <a:xfrm>
                <a:off x="1230183" y="3237308"/>
                <a:ext cx="174014" cy="66828"/>
              </a:xfrm>
              <a:custGeom>
                <a:avLst/>
                <a:gdLst/>
                <a:ahLst/>
                <a:cxnLst/>
                <a:rect l="l" t="t" r="r" b="b"/>
                <a:pathLst>
                  <a:path w="8822" h="3388" extrusionOk="0">
                    <a:moveTo>
                      <a:pt x="390" y="3387"/>
                    </a:moveTo>
                    <a:cubicBezTo>
                      <a:pt x="1" y="3387"/>
                      <a:pt x="1" y="2828"/>
                      <a:pt x="390" y="2811"/>
                    </a:cubicBezTo>
                    <a:lnTo>
                      <a:pt x="3251" y="2811"/>
                    </a:lnTo>
                    <a:cubicBezTo>
                      <a:pt x="4436" y="695"/>
                      <a:pt x="7044" y="136"/>
                      <a:pt x="8500" y="1"/>
                    </a:cubicBezTo>
                    <a:cubicBezTo>
                      <a:pt x="8652" y="1"/>
                      <a:pt x="8788" y="103"/>
                      <a:pt x="8821" y="255"/>
                    </a:cubicBezTo>
                    <a:cubicBezTo>
                      <a:pt x="8821" y="424"/>
                      <a:pt x="8720" y="560"/>
                      <a:pt x="8551" y="577"/>
                    </a:cubicBezTo>
                    <a:cubicBezTo>
                      <a:pt x="7179" y="712"/>
                      <a:pt x="4707" y="1220"/>
                      <a:pt x="3692" y="3235"/>
                    </a:cubicBezTo>
                    <a:cubicBezTo>
                      <a:pt x="3641" y="3336"/>
                      <a:pt x="3539" y="3387"/>
                      <a:pt x="3438" y="3387"/>
                    </a:cubicBezTo>
                    <a:lnTo>
                      <a:pt x="390" y="33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27"/>
              <p:cNvSpPr/>
              <p:nvPr/>
            </p:nvSpPr>
            <p:spPr>
              <a:xfrm>
                <a:off x="1358427" y="3282732"/>
                <a:ext cx="34400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1779" extrusionOk="0">
                    <a:moveTo>
                      <a:pt x="847" y="34"/>
                    </a:moveTo>
                    <a:cubicBezTo>
                      <a:pt x="1490" y="102"/>
                      <a:pt x="1744" y="915"/>
                      <a:pt x="1253" y="1338"/>
                    </a:cubicBezTo>
                    <a:cubicBezTo>
                      <a:pt x="779" y="1778"/>
                      <a:pt x="0" y="1423"/>
                      <a:pt x="0" y="779"/>
                    </a:cubicBezTo>
                    <a:cubicBezTo>
                      <a:pt x="34" y="339"/>
                      <a:pt x="406" y="1"/>
                      <a:pt x="847" y="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27"/>
              <p:cNvSpPr/>
              <p:nvPr/>
            </p:nvSpPr>
            <p:spPr>
              <a:xfrm>
                <a:off x="1190124" y="3345513"/>
                <a:ext cx="342643" cy="562399"/>
              </a:xfrm>
              <a:custGeom>
                <a:avLst/>
                <a:gdLst/>
                <a:ahLst/>
                <a:cxnLst/>
                <a:rect l="l" t="t" r="r" b="b"/>
                <a:pathLst>
                  <a:path w="17371" h="28512" extrusionOk="0">
                    <a:moveTo>
                      <a:pt x="322" y="28512"/>
                    </a:moveTo>
                    <a:cubicBezTo>
                      <a:pt x="254" y="28512"/>
                      <a:pt x="169" y="28495"/>
                      <a:pt x="119" y="28444"/>
                    </a:cubicBezTo>
                    <a:cubicBezTo>
                      <a:pt x="17" y="28325"/>
                      <a:pt x="0" y="28156"/>
                      <a:pt x="102" y="28038"/>
                    </a:cubicBezTo>
                    <a:lnTo>
                      <a:pt x="8194" y="19284"/>
                    </a:lnTo>
                    <a:lnTo>
                      <a:pt x="8228" y="13917"/>
                    </a:lnTo>
                    <a:cubicBezTo>
                      <a:pt x="8228" y="13799"/>
                      <a:pt x="8296" y="13697"/>
                      <a:pt x="8398" y="13647"/>
                    </a:cubicBezTo>
                    <a:lnTo>
                      <a:pt x="16761" y="9651"/>
                    </a:lnTo>
                    <a:lnTo>
                      <a:pt x="15966" y="441"/>
                    </a:lnTo>
                    <a:cubicBezTo>
                      <a:pt x="15932" y="51"/>
                      <a:pt x="16507" y="0"/>
                      <a:pt x="16541" y="390"/>
                    </a:cubicBezTo>
                    <a:lnTo>
                      <a:pt x="17354" y="9803"/>
                    </a:lnTo>
                    <a:cubicBezTo>
                      <a:pt x="17371" y="9922"/>
                      <a:pt x="17303" y="10023"/>
                      <a:pt x="17201" y="10074"/>
                    </a:cubicBezTo>
                    <a:lnTo>
                      <a:pt x="8804" y="14104"/>
                    </a:lnTo>
                    <a:lnTo>
                      <a:pt x="8770" y="19386"/>
                    </a:lnTo>
                    <a:cubicBezTo>
                      <a:pt x="8770" y="19471"/>
                      <a:pt x="8736" y="19538"/>
                      <a:pt x="8702" y="19589"/>
                    </a:cubicBezTo>
                    <a:lnTo>
                      <a:pt x="525" y="28427"/>
                    </a:lnTo>
                    <a:cubicBezTo>
                      <a:pt x="474" y="28478"/>
                      <a:pt x="389" y="28512"/>
                      <a:pt x="322" y="285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27"/>
              <p:cNvSpPr/>
              <p:nvPr/>
            </p:nvSpPr>
            <p:spPr>
              <a:xfrm>
                <a:off x="1243200" y="3679455"/>
                <a:ext cx="124267" cy="133933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6790" extrusionOk="0">
                    <a:moveTo>
                      <a:pt x="373" y="6772"/>
                    </a:moveTo>
                    <a:cubicBezTo>
                      <a:pt x="136" y="6789"/>
                      <a:pt x="1" y="6484"/>
                      <a:pt x="170" y="6298"/>
                    </a:cubicBezTo>
                    <a:lnTo>
                      <a:pt x="5588" y="305"/>
                    </a:lnTo>
                    <a:cubicBezTo>
                      <a:pt x="5842" y="0"/>
                      <a:pt x="6299" y="406"/>
                      <a:pt x="6011" y="677"/>
                    </a:cubicBezTo>
                    <a:lnTo>
                      <a:pt x="594" y="6688"/>
                    </a:lnTo>
                    <a:cubicBezTo>
                      <a:pt x="543" y="6738"/>
                      <a:pt x="458" y="6772"/>
                      <a:pt x="373" y="67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27"/>
              <p:cNvSpPr/>
              <p:nvPr/>
            </p:nvSpPr>
            <p:spPr>
              <a:xfrm>
                <a:off x="1295646" y="3647049"/>
                <a:ext cx="70142" cy="76494"/>
              </a:xfrm>
              <a:custGeom>
                <a:avLst/>
                <a:gdLst/>
                <a:ahLst/>
                <a:cxnLst/>
                <a:rect l="l" t="t" r="r" b="b"/>
                <a:pathLst>
                  <a:path w="3556" h="3878" extrusionOk="0">
                    <a:moveTo>
                      <a:pt x="322" y="3878"/>
                    </a:moveTo>
                    <a:cubicBezTo>
                      <a:pt x="254" y="3878"/>
                      <a:pt x="186" y="3844"/>
                      <a:pt x="136" y="3793"/>
                    </a:cubicBezTo>
                    <a:cubicBezTo>
                      <a:pt x="17" y="3692"/>
                      <a:pt x="0" y="3522"/>
                      <a:pt x="119" y="3404"/>
                    </a:cubicBezTo>
                    <a:lnTo>
                      <a:pt x="2946" y="221"/>
                    </a:lnTo>
                    <a:cubicBezTo>
                      <a:pt x="3200" y="1"/>
                      <a:pt x="3555" y="322"/>
                      <a:pt x="3369" y="593"/>
                    </a:cubicBezTo>
                    <a:lnTo>
                      <a:pt x="542" y="3776"/>
                    </a:lnTo>
                    <a:cubicBezTo>
                      <a:pt x="474" y="3844"/>
                      <a:pt x="406" y="3878"/>
                      <a:pt x="322" y="38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27"/>
              <p:cNvSpPr/>
              <p:nvPr/>
            </p:nvSpPr>
            <p:spPr>
              <a:xfrm>
                <a:off x="1403831" y="3521823"/>
                <a:ext cx="16391" cy="40101"/>
              </a:xfrm>
              <a:custGeom>
                <a:avLst/>
                <a:gdLst/>
                <a:ahLst/>
                <a:cxnLst/>
                <a:rect l="l" t="t" r="r" b="b"/>
                <a:pathLst>
                  <a:path w="831" h="2033" extrusionOk="0">
                    <a:moveTo>
                      <a:pt x="525" y="2032"/>
                    </a:moveTo>
                    <a:cubicBezTo>
                      <a:pt x="390" y="2032"/>
                      <a:pt x="271" y="1931"/>
                      <a:pt x="255" y="1795"/>
                    </a:cubicBezTo>
                    <a:lnTo>
                      <a:pt x="34" y="441"/>
                    </a:lnTo>
                    <a:cubicBezTo>
                      <a:pt x="1" y="69"/>
                      <a:pt x="525" y="1"/>
                      <a:pt x="593" y="339"/>
                    </a:cubicBezTo>
                    <a:lnTo>
                      <a:pt x="813" y="1694"/>
                    </a:lnTo>
                    <a:cubicBezTo>
                      <a:pt x="830" y="1846"/>
                      <a:pt x="729" y="1999"/>
                      <a:pt x="576" y="20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27"/>
              <p:cNvSpPr/>
              <p:nvPr/>
            </p:nvSpPr>
            <p:spPr>
              <a:xfrm>
                <a:off x="1384127" y="3440680"/>
                <a:ext cx="143953" cy="127266"/>
              </a:xfrm>
              <a:custGeom>
                <a:avLst/>
                <a:gdLst/>
                <a:ahLst/>
                <a:cxnLst/>
                <a:rect l="l" t="t" r="r" b="b"/>
                <a:pathLst>
                  <a:path w="7298" h="6452" extrusionOk="0">
                    <a:moveTo>
                      <a:pt x="356" y="6451"/>
                    </a:moveTo>
                    <a:cubicBezTo>
                      <a:pt x="136" y="6451"/>
                      <a:pt x="1" y="6214"/>
                      <a:pt x="119" y="6028"/>
                    </a:cubicBezTo>
                    <a:lnTo>
                      <a:pt x="1626" y="3387"/>
                    </a:lnTo>
                    <a:cubicBezTo>
                      <a:pt x="1677" y="3285"/>
                      <a:pt x="1778" y="3234"/>
                      <a:pt x="1880" y="3234"/>
                    </a:cubicBezTo>
                    <a:cubicBezTo>
                      <a:pt x="4149" y="3336"/>
                      <a:pt x="5808" y="1457"/>
                      <a:pt x="6604" y="322"/>
                    </a:cubicBezTo>
                    <a:cubicBezTo>
                      <a:pt x="6824" y="1"/>
                      <a:pt x="7298" y="339"/>
                      <a:pt x="7078" y="644"/>
                    </a:cubicBezTo>
                    <a:cubicBezTo>
                      <a:pt x="6231" y="1846"/>
                      <a:pt x="4487" y="3827"/>
                      <a:pt x="2066" y="3827"/>
                    </a:cubicBezTo>
                    <a:lnTo>
                      <a:pt x="2032" y="3827"/>
                    </a:lnTo>
                    <a:lnTo>
                      <a:pt x="610" y="6316"/>
                    </a:lnTo>
                    <a:cubicBezTo>
                      <a:pt x="559" y="6400"/>
                      <a:pt x="458" y="6451"/>
                      <a:pt x="356" y="64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27"/>
              <p:cNvSpPr/>
              <p:nvPr/>
            </p:nvSpPr>
            <p:spPr>
              <a:xfrm>
                <a:off x="1190124" y="3347189"/>
                <a:ext cx="326942" cy="560723"/>
              </a:xfrm>
              <a:custGeom>
                <a:avLst/>
                <a:gdLst/>
                <a:ahLst/>
                <a:cxnLst/>
                <a:rect l="l" t="t" r="r" b="b"/>
                <a:pathLst>
                  <a:path w="16575" h="28427" extrusionOk="0">
                    <a:moveTo>
                      <a:pt x="322" y="28427"/>
                    </a:moveTo>
                    <a:cubicBezTo>
                      <a:pt x="288" y="28427"/>
                      <a:pt x="254" y="28427"/>
                      <a:pt x="237" y="28427"/>
                    </a:cubicBezTo>
                    <a:cubicBezTo>
                      <a:pt x="85" y="28376"/>
                      <a:pt x="0" y="28206"/>
                      <a:pt x="51" y="28054"/>
                    </a:cubicBezTo>
                    <a:lnTo>
                      <a:pt x="3539" y="16541"/>
                    </a:lnTo>
                    <a:cubicBezTo>
                      <a:pt x="3555" y="16474"/>
                      <a:pt x="3606" y="16423"/>
                      <a:pt x="3657" y="16389"/>
                    </a:cubicBezTo>
                    <a:lnTo>
                      <a:pt x="8211" y="13680"/>
                    </a:lnTo>
                    <a:lnTo>
                      <a:pt x="7433" y="4402"/>
                    </a:lnTo>
                    <a:cubicBezTo>
                      <a:pt x="7416" y="4284"/>
                      <a:pt x="7483" y="4182"/>
                      <a:pt x="7585" y="4131"/>
                    </a:cubicBezTo>
                    <a:lnTo>
                      <a:pt x="16118" y="68"/>
                    </a:lnTo>
                    <a:cubicBezTo>
                      <a:pt x="16270" y="0"/>
                      <a:pt x="16440" y="68"/>
                      <a:pt x="16507" y="203"/>
                    </a:cubicBezTo>
                    <a:cubicBezTo>
                      <a:pt x="16575" y="356"/>
                      <a:pt x="16507" y="525"/>
                      <a:pt x="16372" y="593"/>
                    </a:cubicBezTo>
                    <a:lnTo>
                      <a:pt x="8025" y="4554"/>
                    </a:lnTo>
                    <a:lnTo>
                      <a:pt x="8804" y="13799"/>
                    </a:lnTo>
                    <a:cubicBezTo>
                      <a:pt x="8821" y="13917"/>
                      <a:pt x="8753" y="14019"/>
                      <a:pt x="8668" y="14069"/>
                    </a:cubicBezTo>
                    <a:lnTo>
                      <a:pt x="4046" y="16829"/>
                    </a:lnTo>
                    <a:lnTo>
                      <a:pt x="593" y="28223"/>
                    </a:lnTo>
                    <a:cubicBezTo>
                      <a:pt x="559" y="28342"/>
                      <a:pt x="440" y="28427"/>
                      <a:pt x="322" y="284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27"/>
              <p:cNvSpPr/>
              <p:nvPr/>
            </p:nvSpPr>
            <p:spPr>
              <a:xfrm>
                <a:off x="1244206" y="3646378"/>
                <a:ext cx="62134" cy="167012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8467" extrusionOk="0">
                    <a:moveTo>
                      <a:pt x="322" y="8466"/>
                    </a:moveTo>
                    <a:cubicBezTo>
                      <a:pt x="306" y="8449"/>
                      <a:pt x="272" y="8449"/>
                      <a:pt x="238" y="8449"/>
                    </a:cubicBezTo>
                    <a:cubicBezTo>
                      <a:pt x="85" y="8399"/>
                      <a:pt x="1" y="8229"/>
                      <a:pt x="52" y="8094"/>
                    </a:cubicBezTo>
                    <a:lnTo>
                      <a:pt x="2490" y="373"/>
                    </a:lnTo>
                    <a:cubicBezTo>
                      <a:pt x="2591" y="1"/>
                      <a:pt x="3150" y="170"/>
                      <a:pt x="3031" y="543"/>
                    </a:cubicBezTo>
                    <a:lnTo>
                      <a:pt x="610" y="8263"/>
                    </a:lnTo>
                    <a:cubicBezTo>
                      <a:pt x="559" y="8382"/>
                      <a:pt x="458" y="8466"/>
                      <a:pt x="322" y="84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0" name="Google Shape;6310;p27"/>
              <p:cNvSpPr/>
              <p:nvPr/>
            </p:nvSpPr>
            <p:spPr>
              <a:xfrm>
                <a:off x="1295646" y="3629022"/>
                <a:ext cx="40081" cy="94522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4792" extrusionOk="0">
                    <a:moveTo>
                      <a:pt x="322" y="4792"/>
                    </a:moveTo>
                    <a:cubicBezTo>
                      <a:pt x="288" y="4792"/>
                      <a:pt x="254" y="4775"/>
                      <a:pt x="237" y="4775"/>
                    </a:cubicBezTo>
                    <a:cubicBezTo>
                      <a:pt x="85" y="4724"/>
                      <a:pt x="0" y="4555"/>
                      <a:pt x="51" y="4419"/>
                    </a:cubicBezTo>
                    <a:lnTo>
                      <a:pt x="1371" y="356"/>
                    </a:lnTo>
                    <a:cubicBezTo>
                      <a:pt x="1473" y="1"/>
                      <a:pt x="2032" y="170"/>
                      <a:pt x="1913" y="542"/>
                    </a:cubicBezTo>
                    <a:lnTo>
                      <a:pt x="593" y="4589"/>
                    </a:lnTo>
                    <a:cubicBezTo>
                      <a:pt x="559" y="4707"/>
                      <a:pt x="440" y="4792"/>
                      <a:pt x="322" y="47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1" name="Google Shape;6311;p27"/>
              <p:cNvSpPr/>
              <p:nvPr/>
            </p:nvSpPr>
            <p:spPr>
              <a:xfrm>
                <a:off x="1376789" y="3521488"/>
                <a:ext cx="42093" cy="23414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187" extrusionOk="0">
                    <a:moveTo>
                      <a:pt x="407" y="1186"/>
                    </a:moveTo>
                    <a:cubicBezTo>
                      <a:pt x="85" y="1186"/>
                      <a:pt x="0" y="746"/>
                      <a:pt x="305" y="627"/>
                    </a:cubicBezTo>
                    <a:lnTo>
                      <a:pt x="1575" y="136"/>
                    </a:lnTo>
                    <a:cubicBezTo>
                      <a:pt x="1930" y="1"/>
                      <a:pt x="2133" y="526"/>
                      <a:pt x="1778" y="678"/>
                    </a:cubicBezTo>
                    <a:lnTo>
                      <a:pt x="508" y="1169"/>
                    </a:lnTo>
                    <a:cubicBezTo>
                      <a:pt x="474" y="1186"/>
                      <a:pt x="440" y="1186"/>
                      <a:pt x="407" y="118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27"/>
              <p:cNvSpPr/>
              <p:nvPr/>
            </p:nvSpPr>
            <p:spPr>
              <a:xfrm>
                <a:off x="1384797" y="3386242"/>
                <a:ext cx="46768" cy="181707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9212" extrusionOk="0">
                    <a:moveTo>
                      <a:pt x="322" y="9211"/>
                    </a:moveTo>
                    <a:cubicBezTo>
                      <a:pt x="271" y="9211"/>
                      <a:pt x="221" y="9194"/>
                      <a:pt x="187" y="9177"/>
                    </a:cubicBezTo>
                    <a:cubicBezTo>
                      <a:pt x="51" y="9093"/>
                      <a:pt x="1" y="8923"/>
                      <a:pt x="85" y="8788"/>
                    </a:cubicBezTo>
                    <a:lnTo>
                      <a:pt x="1524" y="6299"/>
                    </a:lnTo>
                    <a:cubicBezTo>
                      <a:pt x="271" y="4200"/>
                      <a:pt x="1101" y="1677"/>
                      <a:pt x="1694" y="340"/>
                    </a:cubicBezTo>
                    <a:cubicBezTo>
                      <a:pt x="1863" y="1"/>
                      <a:pt x="2371" y="238"/>
                      <a:pt x="2218" y="577"/>
                    </a:cubicBezTo>
                    <a:cubicBezTo>
                      <a:pt x="1643" y="1846"/>
                      <a:pt x="864" y="4251"/>
                      <a:pt x="2083" y="6130"/>
                    </a:cubicBezTo>
                    <a:cubicBezTo>
                      <a:pt x="2151" y="6215"/>
                      <a:pt x="2151" y="6333"/>
                      <a:pt x="2083" y="6435"/>
                    </a:cubicBezTo>
                    <a:lnTo>
                      <a:pt x="576" y="9076"/>
                    </a:lnTo>
                    <a:cubicBezTo>
                      <a:pt x="525" y="9160"/>
                      <a:pt x="424" y="9211"/>
                      <a:pt x="322" y="92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27"/>
              <p:cNvSpPr/>
              <p:nvPr/>
            </p:nvSpPr>
            <p:spPr>
              <a:xfrm>
                <a:off x="1441898" y="3425315"/>
                <a:ext cx="33749" cy="38424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948" extrusionOk="0">
                    <a:moveTo>
                      <a:pt x="238" y="526"/>
                    </a:moveTo>
                    <a:cubicBezTo>
                      <a:pt x="627" y="1"/>
                      <a:pt x="1457" y="187"/>
                      <a:pt x="1592" y="830"/>
                    </a:cubicBezTo>
                    <a:cubicBezTo>
                      <a:pt x="1711" y="1457"/>
                      <a:pt x="1033" y="1948"/>
                      <a:pt x="475" y="1626"/>
                    </a:cubicBezTo>
                    <a:cubicBezTo>
                      <a:pt x="102" y="1389"/>
                      <a:pt x="1" y="898"/>
                      <a:pt x="238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27"/>
              <p:cNvSpPr/>
              <p:nvPr/>
            </p:nvSpPr>
            <p:spPr>
              <a:xfrm>
                <a:off x="1565783" y="3344507"/>
                <a:ext cx="333984" cy="561078"/>
              </a:xfrm>
              <a:custGeom>
                <a:avLst/>
                <a:gdLst/>
                <a:ahLst/>
                <a:cxnLst/>
                <a:rect l="l" t="t" r="r" b="b"/>
                <a:pathLst>
                  <a:path w="16932" h="28445" extrusionOk="0">
                    <a:moveTo>
                      <a:pt x="16610" y="28444"/>
                    </a:moveTo>
                    <a:cubicBezTo>
                      <a:pt x="16474" y="28444"/>
                      <a:pt x="16373" y="28359"/>
                      <a:pt x="16339" y="28241"/>
                    </a:cubicBezTo>
                    <a:lnTo>
                      <a:pt x="12800" y="16847"/>
                    </a:lnTo>
                    <a:lnTo>
                      <a:pt x="8161" y="14138"/>
                    </a:lnTo>
                    <a:cubicBezTo>
                      <a:pt x="8077" y="14070"/>
                      <a:pt x="8009" y="13968"/>
                      <a:pt x="8026" y="13867"/>
                    </a:cubicBezTo>
                    <a:lnTo>
                      <a:pt x="8737" y="4623"/>
                    </a:lnTo>
                    <a:lnTo>
                      <a:pt x="373" y="695"/>
                    </a:lnTo>
                    <a:cubicBezTo>
                      <a:pt x="1" y="542"/>
                      <a:pt x="255" y="1"/>
                      <a:pt x="610" y="187"/>
                    </a:cubicBezTo>
                    <a:lnTo>
                      <a:pt x="9160" y="4183"/>
                    </a:lnTo>
                    <a:cubicBezTo>
                      <a:pt x="9279" y="4233"/>
                      <a:pt x="9347" y="4352"/>
                      <a:pt x="9330" y="4470"/>
                    </a:cubicBezTo>
                    <a:lnTo>
                      <a:pt x="8602" y="13731"/>
                    </a:lnTo>
                    <a:lnTo>
                      <a:pt x="13190" y="16406"/>
                    </a:lnTo>
                    <a:cubicBezTo>
                      <a:pt x="13241" y="16440"/>
                      <a:pt x="13291" y="16508"/>
                      <a:pt x="13308" y="16576"/>
                    </a:cubicBezTo>
                    <a:lnTo>
                      <a:pt x="16898" y="28072"/>
                    </a:lnTo>
                    <a:cubicBezTo>
                      <a:pt x="16931" y="28224"/>
                      <a:pt x="16847" y="28393"/>
                      <a:pt x="16694" y="28427"/>
                    </a:cubicBezTo>
                    <a:cubicBezTo>
                      <a:pt x="16677" y="28444"/>
                      <a:pt x="16644" y="28444"/>
                      <a:pt x="16610" y="284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27"/>
              <p:cNvSpPr/>
              <p:nvPr/>
            </p:nvSpPr>
            <p:spPr>
              <a:xfrm>
                <a:off x="1783178" y="3647384"/>
                <a:ext cx="61463" cy="163994"/>
              </a:xfrm>
              <a:custGeom>
                <a:avLst/>
                <a:gdLst/>
                <a:ahLst/>
                <a:cxnLst/>
                <a:rect l="l" t="t" r="r" b="b"/>
                <a:pathLst>
                  <a:path w="3116" h="8314" extrusionOk="0">
                    <a:moveTo>
                      <a:pt x="2794" y="8314"/>
                    </a:moveTo>
                    <a:cubicBezTo>
                      <a:pt x="2676" y="8314"/>
                      <a:pt x="2574" y="8229"/>
                      <a:pt x="2523" y="8110"/>
                    </a:cubicBezTo>
                    <a:lnTo>
                      <a:pt x="51" y="407"/>
                    </a:lnTo>
                    <a:cubicBezTo>
                      <a:pt x="1" y="255"/>
                      <a:pt x="85" y="85"/>
                      <a:pt x="238" y="52"/>
                    </a:cubicBezTo>
                    <a:cubicBezTo>
                      <a:pt x="373" y="1"/>
                      <a:pt x="542" y="85"/>
                      <a:pt x="593" y="238"/>
                    </a:cubicBezTo>
                    <a:lnTo>
                      <a:pt x="3082" y="7941"/>
                    </a:lnTo>
                    <a:cubicBezTo>
                      <a:pt x="3116" y="8077"/>
                      <a:pt x="3031" y="8246"/>
                      <a:pt x="2896" y="8297"/>
                    </a:cubicBezTo>
                    <a:cubicBezTo>
                      <a:pt x="2862" y="8297"/>
                      <a:pt x="2828" y="8314"/>
                      <a:pt x="2794" y="83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27"/>
              <p:cNvSpPr/>
              <p:nvPr/>
            </p:nvSpPr>
            <p:spPr>
              <a:xfrm>
                <a:off x="1753790" y="3630027"/>
                <a:ext cx="39095" cy="91859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4657" extrusionOk="0">
                    <a:moveTo>
                      <a:pt x="1660" y="4656"/>
                    </a:moveTo>
                    <a:cubicBezTo>
                      <a:pt x="1524" y="4656"/>
                      <a:pt x="1423" y="4572"/>
                      <a:pt x="1389" y="4453"/>
                    </a:cubicBezTo>
                    <a:lnTo>
                      <a:pt x="52" y="424"/>
                    </a:lnTo>
                    <a:cubicBezTo>
                      <a:pt x="1" y="271"/>
                      <a:pt x="68" y="102"/>
                      <a:pt x="221" y="51"/>
                    </a:cubicBezTo>
                    <a:cubicBezTo>
                      <a:pt x="373" y="0"/>
                      <a:pt x="543" y="85"/>
                      <a:pt x="593" y="237"/>
                    </a:cubicBezTo>
                    <a:lnTo>
                      <a:pt x="1931" y="4284"/>
                    </a:lnTo>
                    <a:cubicBezTo>
                      <a:pt x="1982" y="4419"/>
                      <a:pt x="1897" y="4589"/>
                      <a:pt x="1745" y="4639"/>
                    </a:cubicBezTo>
                    <a:cubicBezTo>
                      <a:pt x="1711" y="4656"/>
                      <a:pt x="1677" y="4656"/>
                      <a:pt x="1660" y="46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27"/>
              <p:cNvSpPr/>
              <p:nvPr/>
            </p:nvSpPr>
            <p:spPr>
              <a:xfrm>
                <a:off x="1668307" y="3520502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1744" y="1185"/>
                    </a:moveTo>
                    <a:cubicBezTo>
                      <a:pt x="1711" y="1168"/>
                      <a:pt x="1677" y="1168"/>
                      <a:pt x="1643" y="1151"/>
                    </a:cubicBezTo>
                    <a:lnTo>
                      <a:pt x="356" y="677"/>
                    </a:lnTo>
                    <a:cubicBezTo>
                      <a:pt x="1" y="525"/>
                      <a:pt x="221" y="0"/>
                      <a:pt x="576" y="136"/>
                    </a:cubicBezTo>
                    <a:lnTo>
                      <a:pt x="1863" y="627"/>
                    </a:lnTo>
                    <a:cubicBezTo>
                      <a:pt x="2151" y="745"/>
                      <a:pt x="2066" y="1185"/>
                      <a:pt x="1744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27"/>
              <p:cNvSpPr/>
              <p:nvPr/>
            </p:nvSpPr>
            <p:spPr>
              <a:xfrm>
                <a:off x="1654619" y="3385256"/>
                <a:ext cx="47774" cy="181687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9211" extrusionOk="0">
                    <a:moveTo>
                      <a:pt x="2117" y="9210"/>
                    </a:moveTo>
                    <a:cubicBezTo>
                      <a:pt x="2015" y="9210"/>
                      <a:pt x="1914" y="9160"/>
                      <a:pt x="1863" y="9058"/>
                    </a:cubicBezTo>
                    <a:lnTo>
                      <a:pt x="339" y="6434"/>
                    </a:lnTo>
                    <a:cubicBezTo>
                      <a:pt x="271" y="6349"/>
                      <a:pt x="271" y="6231"/>
                      <a:pt x="339" y="6129"/>
                    </a:cubicBezTo>
                    <a:cubicBezTo>
                      <a:pt x="1558" y="4233"/>
                      <a:pt x="762" y="1846"/>
                      <a:pt x="170" y="593"/>
                    </a:cubicBezTo>
                    <a:cubicBezTo>
                      <a:pt x="0" y="237"/>
                      <a:pt x="525" y="0"/>
                      <a:pt x="678" y="339"/>
                    </a:cubicBezTo>
                    <a:cubicBezTo>
                      <a:pt x="1304" y="1676"/>
                      <a:pt x="2134" y="4199"/>
                      <a:pt x="915" y="6298"/>
                    </a:cubicBezTo>
                    <a:lnTo>
                      <a:pt x="2354" y="8770"/>
                    </a:lnTo>
                    <a:cubicBezTo>
                      <a:pt x="2421" y="8906"/>
                      <a:pt x="2388" y="9092"/>
                      <a:pt x="2252" y="9177"/>
                    </a:cubicBezTo>
                    <a:cubicBezTo>
                      <a:pt x="2201" y="9194"/>
                      <a:pt x="2151" y="9210"/>
                      <a:pt x="2117" y="92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27"/>
              <p:cNvSpPr/>
              <p:nvPr/>
            </p:nvSpPr>
            <p:spPr>
              <a:xfrm>
                <a:off x="1554777" y="3345513"/>
                <a:ext cx="345996" cy="560387"/>
              </a:xfrm>
              <a:custGeom>
                <a:avLst/>
                <a:gdLst/>
                <a:ahLst/>
                <a:cxnLst/>
                <a:rect l="l" t="t" r="r" b="b"/>
                <a:pathLst>
                  <a:path w="17541" h="28410" extrusionOk="0">
                    <a:moveTo>
                      <a:pt x="17168" y="28393"/>
                    </a:moveTo>
                    <a:cubicBezTo>
                      <a:pt x="17083" y="28393"/>
                      <a:pt x="17015" y="28359"/>
                      <a:pt x="16948" y="28308"/>
                    </a:cubicBezTo>
                    <a:lnTo>
                      <a:pt x="8719" y="19521"/>
                    </a:lnTo>
                    <a:cubicBezTo>
                      <a:pt x="8669" y="19471"/>
                      <a:pt x="8652" y="19403"/>
                      <a:pt x="8652" y="19335"/>
                    </a:cubicBezTo>
                    <a:lnTo>
                      <a:pt x="8584" y="14036"/>
                    </a:lnTo>
                    <a:lnTo>
                      <a:pt x="169" y="10091"/>
                    </a:lnTo>
                    <a:cubicBezTo>
                      <a:pt x="51" y="10040"/>
                      <a:pt x="0" y="9922"/>
                      <a:pt x="0" y="9803"/>
                    </a:cubicBezTo>
                    <a:lnTo>
                      <a:pt x="745" y="390"/>
                    </a:lnTo>
                    <a:cubicBezTo>
                      <a:pt x="762" y="0"/>
                      <a:pt x="1372" y="34"/>
                      <a:pt x="1321" y="441"/>
                    </a:cubicBezTo>
                    <a:lnTo>
                      <a:pt x="593" y="9651"/>
                    </a:lnTo>
                    <a:lnTo>
                      <a:pt x="8990" y="13596"/>
                    </a:lnTo>
                    <a:cubicBezTo>
                      <a:pt x="9075" y="13630"/>
                      <a:pt x="9143" y="13731"/>
                      <a:pt x="9143" y="13850"/>
                    </a:cubicBezTo>
                    <a:lnTo>
                      <a:pt x="9210" y="19217"/>
                    </a:lnTo>
                    <a:lnTo>
                      <a:pt x="17371" y="27919"/>
                    </a:lnTo>
                    <a:cubicBezTo>
                      <a:pt x="17540" y="28105"/>
                      <a:pt x="17405" y="28410"/>
                      <a:pt x="17151" y="283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27"/>
              <p:cNvSpPr/>
              <p:nvPr/>
            </p:nvSpPr>
            <p:spPr>
              <a:xfrm>
                <a:off x="1721403" y="3678449"/>
                <a:ext cx="123242" cy="132927"/>
              </a:xfrm>
              <a:custGeom>
                <a:avLst/>
                <a:gdLst/>
                <a:ahLst/>
                <a:cxnLst/>
                <a:rect l="l" t="t" r="r" b="b"/>
                <a:pathLst>
                  <a:path w="6248" h="6739" extrusionOk="0">
                    <a:moveTo>
                      <a:pt x="5943" y="6739"/>
                    </a:moveTo>
                    <a:cubicBezTo>
                      <a:pt x="5858" y="6739"/>
                      <a:pt x="5774" y="6705"/>
                      <a:pt x="5723" y="6637"/>
                    </a:cubicBezTo>
                    <a:lnTo>
                      <a:pt x="254" y="677"/>
                    </a:lnTo>
                    <a:cubicBezTo>
                      <a:pt x="0" y="390"/>
                      <a:pt x="424" y="0"/>
                      <a:pt x="678" y="288"/>
                    </a:cubicBezTo>
                    <a:lnTo>
                      <a:pt x="6146" y="6248"/>
                    </a:lnTo>
                    <a:cubicBezTo>
                      <a:pt x="6248" y="6366"/>
                      <a:pt x="6248" y="6552"/>
                      <a:pt x="6129" y="6654"/>
                    </a:cubicBezTo>
                    <a:cubicBezTo>
                      <a:pt x="6079" y="6705"/>
                      <a:pt x="6011" y="6722"/>
                      <a:pt x="5943" y="67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27"/>
              <p:cNvSpPr/>
              <p:nvPr/>
            </p:nvSpPr>
            <p:spPr>
              <a:xfrm>
                <a:off x="1721403" y="3644722"/>
                <a:ext cx="72489" cy="77164"/>
              </a:xfrm>
              <a:custGeom>
                <a:avLst/>
                <a:gdLst/>
                <a:ahLst/>
                <a:cxnLst/>
                <a:rect l="l" t="t" r="r" b="b"/>
                <a:pathLst>
                  <a:path w="3675" h="3912" extrusionOk="0">
                    <a:moveTo>
                      <a:pt x="3302" y="3911"/>
                    </a:moveTo>
                    <a:cubicBezTo>
                      <a:pt x="3217" y="3911"/>
                      <a:pt x="3133" y="3877"/>
                      <a:pt x="3082" y="3810"/>
                    </a:cubicBezTo>
                    <a:lnTo>
                      <a:pt x="238" y="644"/>
                    </a:lnTo>
                    <a:cubicBezTo>
                      <a:pt x="0" y="356"/>
                      <a:pt x="390" y="0"/>
                      <a:pt x="661" y="254"/>
                    </a:cubicBezTo>
                    <a:lnTo>
                      <a:pt x="3505" y="3420"/>
                    </a:lnTo>
                    <a:cubicBezTo>
                      <a:pt x="3674" y="3606"/>
                      <a:pt x="3539" y="3894"/>
                      <a:pt x="3302" y="38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27"/>
              <p:cNvSpPr/>
              <p:nvPr/>
            </p:nvSpPr>
            <p:spPr>
              <a:xfrm>
                <a:off x="1666966" y="3520502"/>
                <a:ext cx="17062" cy="40417"/>
              </a:xfrm>
              <a:custGeom>
                <a:avLst/>
                <a:gdLst/>
                <a:ahLst/>
                <a:cxnLst/>
                <a:rect l="l" t="t" r="r" b="b"/>
                <a:pathLst>
                  <a:path w="865" h="2049" extrusionOk="0">
                    <a:moveTo>
                      <a:pt x="322" y="2049"/>
                    </a:moveTo>
                    <a:lnTo>
                      <a:pt x="272" y="2049"/>
                    </a:lnTo>
                    <a:cubicBezTo>
                      <a:pt x="119" y="2032"/>
                      <a:pt x="1" y="1879"/>
                      <a:pt x="35" y="1727"/>
                    </a:cubicBezTo>
                    <a:lnTo>
                      <a:pt x="238" y="373"/>
                    </a:lnTo>
                    <a:cubicBezTo>
                      <a:pt x="306" y="0"/>
                      <a:pt x="864" y="85"/>
                      <a:pt x="813" y="457"/>
                    </a:cubicBezTo>
                    <a:lnTo>
                      <a:pt x="593" y="1812"/>
                    </a:lnTo>
                    <a:cubicBezTo>
                      <a:pt x="576" y="1947"/>
                      <a:pt x="458" y="2049"/>
                      <a:pt x="322" y="20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27"/>
              <p:cNvSpPr/>
              <p:nvPr/>
            </p:nvSpPr>
            <p:spPr>
              <a:xfrm>
                <a:off x="1558781" y="3440680"/>
                <a:ext cx="143953" cy="126260"/>
              </a:xfrm>
              <a:custGeom>
                <a:avLst/>
                <a:gdLst/>
                <a:ahLst/>
                <a:cxnLst/>
                <a:rect l="l" t="t" r="r" b="b"/>
                <a:pathLst>
                  <a:path w="7298" h="6401" extrusionOk="0">
                    <a:moveTo>
                      <a:pt x="6976" y="6400"/>
                    </a:moveTo>
                    <a:cubicBezTo>
                      <a:pt x="6874" y="6400"/>
                      <a:pt x="6773" y="6333"/>
                      <a:pt x="6722" y="6248"/>
                    </a:cubicBezTo>
                    <a:lnTo>
                      <a:pt x="5283" y="3776"/>
                    </a:lnTo>
                    <a:lnTo>
                      <a:pt x="5215" y="3776"/>
                    </a:lnTo>
                    <a:cubicBezTo>
                      <a:pt x="2811" y="3776"/>
                      <a:pt x="1067" y="1829"/>
                      <a:pt x="220" y="644"/>
                    </a:cubicBezTo>
                    <a:cubicBezTo>
                      <a:pt x="0" y="322"/>
                      <a:pt x="457" y="1"/>
                      <a:pt x="678" y="305"/>
                    </a:cubicBezTo>
                    <a:cubicBezTo>
                      <a:pt x="1490" y="1440"/>
                      <a:pt x="3166" y="3319"/>
                      <a:pt x="5418" y="3201"/>
                    </a:cubicBezTo>
                    <a:cubicBezTo>
                      <a:pt x="5537" y="3184"/>
                      <a:pt x="5638" y="3234"/>
                      <a:pt x="5689" y="3336"/>
                    </a:cubicBezTo>
                    <a:lnTo>
                      <a:pt x="7213" y="5960"/>
                    </a:lnTo>
                    <a:cubicBezTo>
                      <a:pt x="7297" y="6096"/>
                      <a:pt x="7247" y="6282"/>
                      <a:pt x="7111" y="6350"/>
                    </a:cubicBezTo>
                    <a:cubicBezTo>
                      <a:pt x="7077" y="6384"/>
                      <a:pt x="7026" y="6400"/>
                      <a:pt x="6976" y="64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27"/>
              <p:cNvSpPr/>
              <p:nvPr/>
            </p:nvSpPr>
            <p:spPr>
              <a:xfrm>
                <a:off x="1609195" y="3425650"/>
                <a:ext cx="37438" cy="3509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779" extrusionOk="0">
                    <a:moveTo>
                      <a:pt x="255" y="1237"/>
                    </a:moveTo>
                    <a:cubicBezTo>
                      <a:pt x="1" y="627"/>
                      <a:pt x="576" y="1"/>
                      <a:pt x="1186" y="221"/>
                    </a:cubicBezTo>
                    <a:cubicBezTo>
                      <a:pt x="1812" y="424"/>
                      <a:pt x="1897" y="1254"/>
                      <a:pt x="1338" y="1592"/>
                    </a:cubicBezTo>
                    <a:cubicBezTo>
                      <a:pt x="932" y="1779"/>
                      <a:pt x="458" y="1626"/>
                      <a:pt x="255" y="1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27"/>
              <p:cNvSpPr/>
              <p:nvPr/>
            </p:nvSpPr>
            <p:spPr>
              <a:xfrm>
                <a:off x="1601187" y="3184547"/>
                <a:ext cx="647887" cy="118587"/>
              </a:xfrm>
              <a:custGeom>
                <a:avLst/>
                <a:gdLst/>
                <a:ahLst/>
                <a:cxnLst/>
                <a:rect l="l" t="t" r="r" b="b"/>
                <a:pathLst>
                  <a:path w="32846" h="6012" extrusionOk="0">
                    <a:moveTo>
                      <a:pt x="322" y="6011"/>
                    </a:moveTo>
                    <a:cubicBezTo>
                      <a:pt x="221" y="6011"/>
                      <a:pt x="136" y="5960"/>
                      <a:pt x="85" y="5876"/>
                    </a:cubicBezTo>
                    <a:cubicBezTo>
                      <a:pt x="1" y="5757"/>
                      <a:pt x="34" y="5571"/>
                      <a:pt x="153" y="5486"/>
                    </a:cubicBezTo>
                    <a:lnTo>
                      <a:pt x="7907" y="69"/>
                    </a:lnTo>
                    <a:cubicBezTo>
                      <a:pt x="7992" y="1"/>
                      <a:pt x="8127" y="1"/>
                      <a:pt x="8229" y="69"/>
                    </a:cubicBezTo>
                    <a:lnTo>
                      <a:pt x="15898" y="5334"/>
                    </a:lnTo>
                    <a:lnTo>
                      <a:pt x="20503" y="2710"/>
                    </a:lnTo>
                    <a:cubicBezTo>
                      <a:pt x="20554" y="2676"/>
                      <a:pt x="20639" y="2659"/>
                      <a:pt x="20707" y="2676"/>
                    </a:cubicBezTo>
                    <a:lnTo>
                      <a:pt x="32456" y="5334"/>
                    </a:lnTo>
                    <a:cubicBezTo>
                      <a:pt x="32846" y="5402"/>
                      <a:pt x="32710" y="5994"/>
                      <a:pt x="32321" y="5893"/>
                    </a:cubicBezTo>
                    <a:lnTo>
                      <a:pt x="20690" y="3252"/>
                    </a:lnTo>
                    <a:lnTo>
                      <a:pt x="16034" y="5910"/>
                    </a:lnTo>
                    <a:cubicBezTo>
                      <a:pt x="15932" y="5960"/>
                      <a:pt x="15814" y="5960"/>
                      <a:pt x="15729" y="5893"/>
                    </a:cubicBezTo>
                    <a:lnTo>
                      <a:pt x="8059" y="644"/>
                    </a:lnTo>
                    <a:lnTo>
                      <a:pt x="491" y="5944"/>
                    </a:lnTo>
                    <a:cubicBezTo>
                      <a:pt x="441" y="5977"/>
                      <a:pt x="390" y="5994"/>
                      <a:pt x="322" y="601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27"/>
              <p:cNvSpPr/>
              <p:nvPr/>
            </p:nvSpPr>
            <p:spPr>
              <a:xfrm>
                <a:off x="1968522" y="3256342"/>
                <a:ext cx="169990" cy="45111"/>
              </a:xfrm>
              <a:custGeom>
                <a:avLst/>
                <a:gdLst/>
                <a:ahLst/>
                <a:cxnLst/>
                <a:rect l="l" t="t" r="r" b="b"/>
                <a:pathLst>
                  <a:path w="8618" h="2287" extrusionOk="0">
                    <a:moveTo>
                      <a:pt x="8211" y="2270"/>
                    </a:moveTo>
                    <a:lnTo>
                      <a:pt x="8161" y="2270"/>
                    </a:lnTo>
                    <a:lnTo>
                      <a:pt x="254" y="577"/>
                    </a:lnTo>
                    <a:cubicBezTo>
                      <a:pt x="102" y="543"/>
                      <a:pt x="0" y="390"/>
                      <a:pt x="34" y="238"/>
                    </a:cubicBezTo>
                    <a:cubicBezTo>
                      <a:pt x="68" y="86"/>
                      <a:pt x="220" y="1"/>
                      <a:pt x="373" y="35"/>
                    </a:cubicBezTo>
                    <a:lnTo>
                      <a:pt x="8296" y="1728"/>
                    </a:lnTo>
                    <a:cubicBezTo>
                      <a:pt x="8618" y="1796"/>
                      <a:pt x="8567" y="2287"/>
                      <a:pt x="8228" y="22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27"/>
              <p:cNvSpPr/>
              <p:nvPr/>
            </p:nvSpPr>
            <p:spPr>
              <a:xfrm>
                <a:off x="1936116" y="3271706"/>
                <a:ext cx="99217" cy="30081"/>
              </a:xfrm>
              <a:custGeom>
                <a:avLst/>
                <a:gdLst/>
                <a:ahLst/>
                <a:cxnLst/>
                <a:rect l="l" t="t" r="r" b="b"/>
                <a:pathLst>
                  <a:path w="5030" h="1525" extrusionOk="0">
                    <a:moveTo>
                      <a:pt x="4623" y="1525"/>
                    </a:moveTo>
                    <a:lnTo>
                      <a:pt x="4555" y="1525"/>
                    </a:lnTo>
                    <a:lnTo>
                      <a:pt x="390" y="661"/>
                    </a:lnTo>
                    <a:cubicBezTo>
                      <a:pt x="1" y="593"/>
                      <a:pt x="119" y="1"/>
                      <a:pt x="509" y="102"/>
                    </a:cubicBezTo>
                    <a:lnTo>
                      <a:pt x="4674" y="949"/>
                    </a:lnTo>
                    <a:cubicBezTo>
                      <a:pt x="5029" y="1000"/>
                      <a:pt x="4978" y="1525"/>
                      <a:pt x="4623" y="15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8" name="Google Shape;6328;p27"/>
              <p:cNvSpPr/>
              <p:nvPr/>
            </p:nvSpPr>
            <p:spPr>
              <a:xfrm>
                <a:off x="1802547" y="3270385"/>
                <a:ext cx="37754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626" extrusionOk="0">
                    <a:moveTo>
                      <a:pt x="390" y="1625"/>
                    </a:moveTo>
                    <a:cubicBezTo>
                      <a:pt x="119" y="1608"/>
                      <a:pt x="1" y="1287"/>
                      <a:pt x="204" y="1118"/>
                    </a:cubicBezTo>
                    <a:lnTo>
                      <a:pt x="1270" y="237"/>
                    </a:lnTo>
                    <a:cubicBezTo>
                      <a:pt x="1558" y="0"/>
                      <a:pt x="1914" y="440"/>
                      <a:pt x="1626" y="694"/>
                    </a:cubicBezTo>
                    <a:lnTo>
                      <a:pt x="576" y="1558"/>
                    </a:lnTo>
                    <a:cubicBezTo>
                      <a:pt x="509" y="1592"/>
                      <a:pt x="458" y="1625"/>
                      <a:pt x="390" y="16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9" name="Google Shape;6329;p27"/>
              <p:cNvSpPr/>
              <p:nvPr/>
            </p:nvSpPr>
            <p:spPr>
              <a:xfrm>
                <a:off x="1680989" y="3235987"/>
                <a:ext cx="172673" cy="66473"/>
              </a:xfrm>
              <a:custGeom>
                <a:avLst/>
                <a:gdLst/>
                <a:ahLst/>
                <a:cxnLst/>
                <a:rect l="l" t="t" r="r" b="b"/>
                <a:pathLst>
                  <a:path w="8754" h="3370" extrusionOk="0">
                    <a:moveTo>
                      <a:pt x="5419" y="3369"/>
                    </a:moveTo>
                    <a:cubicBezTo>
                      <a:pt x="5317" y="3369"/>
                      <a:pt x="5215" y="3302"/>
                      <a:pt x="5165" y="3217"/>
                    </a:cubicBezTo>
                    <a:cubicBezTo>
                      <a:pt x="4132" y="1219"/>
                      <a:pt x="1660" y="711"/>
                      <a:pt x="272" y="576"/>
                    </a:cubicBezTo>
                    <a:cubicBezTo>
                      <a:pt x="119" y="559"/>
                      <a:pt x="1" y="423"/>
                      <a:pt x="18" y="271"/>
                    </a:cubicBezTo>
                    <a:cubicBezTo>
                      <a:pt x="35" y="102"/>
                      <a:pt x="170" y="0"/>
                      <a:pt x="323" y="0"/>
                    </a:cubicBezTo>
                    <a:cubicBezTo>
                      <a:pt x="1796" y="136"/>
                      <a:pt x="4386" y="677"/>
                      <a:pt x="5588" y="2794"/>
                    </a:cubicBezTo>
                    <a:lnTo>
                      <a:pt x="8466" y="2777"/>
                    </a:lnTo>
                    <a:cubicBezTo>
                      <a:pt x="8619" y="2794"/>
                      <a:pt x="8737" y="2912"/>
                      <a:pt x="8754" y="3065"/>
                    </a:cubicBezTo>
                    <a:cubicBezTo>
                      <a:pt x="8754" y="3217"/>
                      <a:pt x="8619" y="3352"/>
                      <a:pt x="8466" y="3352"/>
                    </a:cubicBezTo>
                    <a:lnTo>
                      <a:pt x="5419" y="33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27"/>
              <p:cNvSpPr/>
              <p:nvPr/>
            </p:nvSpPr>
            <p:spPr>
              <a:xfrm>
                <a:off x="1597854" y="3287742"/>
                <a:ext cx="648558" cy="120914"/>
              </a:xfrm>
              <a:custGeom>
                <a:avLst/>
                <a:gdLst/>
                <a:ahLst/>
                <a:cxnLst/>
                <a:rect l="l" t="t" r="r" b="b"/>
                <a:pathLst>
                  <a:path w="32880" h="6130" extrusionOk="0">
                    <a:moveTo>
                      <a:pt x="8279" y="6129"/>
                    </a:moveTo>
                    <a:cubicBezTo>
                      <a:pt x="8228" y="6129"/>
                      <a:pt x="8161" y="6112"/>
                      <a:pt x="8110" y="6079"/>
                    </a:cubicBezTo>
                    <a:lnTo>
                      <a:pt x="339" y="728"/>
                    </a:lnTo>
                    <a:cubicBezTo>
                      <a:pt x="0" y="508"/>
                      <a:pt x="339" y="0"/>
                      <a:pt x="660" y="254"/>
                    </a:cubicBezTo>
                    <a:lnTo>
                      <a:pt x="8279" y="5503"/>
                    </a:lnTo>
                    <a:lnTo>
                      <a:pt x="15898" y="204"/>
                    </a:lnTo>
                    <a:cubicBezTo>
                      <a:pt x="15983" y="153"/>
                      <a:pt x="16101" y="136"/>
                      <a:pt x="16203" y="187"/>
                    </a:cubicBezTo>
                    <a:lnTo>
                      <a:pt x="20892" y="2811"/>
                    </a:lnTo>
                    <a:lnTo>
                      <a:pt x="32507" y="102"/>
                    </a:lnTo>
                    <a:cubicBezTo>
                      <a:pt x="32659" y="68"/>
                      <a:pt x="32812" y="170"/>
                      <a:pt x="32845" y="322"/>
                    </a:cubicBezTo>
                    <a:cubicBezTo>
                      <a:pt x="32879" y="475"/>
                      <a:pt x="32778" y="627"/>
                      <a:pt x="32642" y="661"/>
                    </a:cubicBezTo>
                    <a:lnTo>
                      <a:pt x="20892" y="3387"/>
                    </a:lnTo>
                    <a:cubicBezTo>
                      <a:pt x="20825" y="3404"/>
                      <a:pt x="20740" y="3404"/>
                      <a:pt x="20689" y="3353"/>
                    </a:cubicBezTo>
                    <a:lnTo>
                      <a:pt x="16050" y="779"/>
                    </a:lnTo>
                    <a:lnTo>
                      <a:pt x="8432" y="6079"/>
                    </a:lnTo>
                    <a:cubicBezTo>
                      <a:pt x="8398" y="6112"/>
                      <a:pt x="8330" y="6129"/>
                      <a:pt x="8279" y="61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27"/>
              <p:cNvSpPr/>
              <p:nvPr/>
            </p:nvSpPr>
            <p:spPr>
              <a:xfrm>
                <a:off x="1966846" y="3288412"/>
                <a:ext cx="172337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8737" h="2405" extrusionOk="0">
                    <a:moveTo>
                      <a:pt x="407" y="2404"/>
                    </a:moveTo>
                    <a:cubicBezTo>
                      <a:pt x="51" y="2404"/>
                      <a:pt x="0" y="1913"/>
                      <a:pt x="339" y="1846"/>
                    </a:cubicBezTo>
                    <a:lnTo>
                      <a:pt x="8246" y="85"/>
                    </a:lnTo>
                    <a:cubicBezTo>
                      <a:pt x="8618" y="0"/>
                      <a:pt x="8737" y="559"/>
                      <a:pt x="8364" y="644"/>
                    </a:cubicBezTo>
                    <a:lnTo>
                      <a:pt x="474" y="2388"/>
                    </a:lnTo>
                    <a:cubicBezTo>
                      <a:pt x="441" y="2404"/>
                      <a:pt x="424" y="2404"/>
                      <a:pt x="407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27"/>
              <p:cNvSpPr/>
              <p:nvPr/>
            </p:nvSpPr>
            <p:spPr>
              <a:xfrm>
                <a:off x="1937122" y="3289754"/>
                <a:ext cx="96199" cy="29390"/>
              </a:xfrm>
              <a:custGeom>
                <a:avLst/>
                <a:gdLst/>
                <a:ahLst/>
                <a:cxnLst/>
                <a:rect l="l" t="t" r="r" b="b"/>
                <a:pathLst>
                  <a:path w="4877" h="1490" extrusionOk="0">
                    <a:moveTo>
                      <a:pt x="407" y="1490"/>
                    </a:moveTo>
                    <a:cubicBezTo>
                      <a:pt x="51" y="1490"/>
                      <a:pt x="1" y="999"/>
                      <a:pt x="339" y="914"/>
                    </a:cubicBezTo>
                    <a:lnTo>
                      <a:pt x="4504" y="34"/>
                    </a:lnTo>
                    <a:cubicBezTo>
                      <a:pt x="4657" y="0"/>
                      <a:pt x="4809" y="102"/>
                      <a:pt x="4843" y="237"/>
                    </a:cubicBezTo>
                    <a:cubicBezTo>
                      <a:pt x="4877" y="389"/>
                      <a:pt x="4792" y="542"/>
                      <a:pt x="4640" y="576"/>
                    </a:cubicBezTo>
                    <a:lnTo>
                      <a:pt x="475" y="1473"/>
                    </a:lnTo>
                    <a:cubicBezTo>
                      <a:pt x="441" y="1473"/>
                      <a:pt x="424" y="1490"/>
                      <a:pt x="407" y="14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27"/>
              <p:cNvSpPr/>
              <p:nvPr/>
            </p:nvSpPr>
            <p:spPr>
              <a:xfrm>
                <a:off x="1800870" y="3287406"/>
                <a:ext cx="37773" cy="31738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609" extrusionOk="0">
                    <a:moveTo>
                      <a:pt x="1542" y="1609"/>
                    </a:moveTo>
                    <a:cubicBezTo>
                      <a:pt x="1474" y="1609"/>
                      <a:pt x="1406" y="1592"/>
                      <a:pt x="1355" y="1558"/>
                    </a:cubicBezTo>
                    <a:lnTo>
                      <a:pt x="289" y="695"/>
                    </a:lnTo>
                    <a:cubicBezTo>
                      <a:pt x="1" y="458"/>
                      <a:pt x="356" y="1"/>
                      <a:pt x="644" y="238"/>
                    </a:cubicBezTo>
                    <a:lnTo>
                      <a:pt x="1711" y="1101"/>
                    </a:lnTo>
                    <a:cubicBezTo>
                      <a:pt x="1914" y="1270"/>
                      <a:pt x="1796" y="1609"/>
                      <a:pt x="1525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27"/>
              <p:cNvSpPr/>
              <p:nvPr/>
            </p:nvSpPr>
            <p:spPr>
              <a:xfrm>
                <a:off x="1679332" y="3290740"/>
                <a:ext cx="176006" cy="67479"/>
              </a:xfrm>
              <a:custGeom>
                <a:avLst/>
                <a:gdLst/>
                <a:ahLst/>
                <a:cxnLst/>
                <a:rect l="l" t="t" r="r" b="b"/>
                <a:pathLst>
                  <a:path w="8923" h="3421" extrusionOk="0">
                    <a:moveTo>
                      <a:pt x="407" y="3404"/>
                    </a:moveTo>
                    <a:cubicBezTo>
                      <a:pt x="17" y="3421"/>
                      <a:pt x="0" y="2845"/>
                      <a:pt x="373" y="2828"/>
                    </a:cubicBezTo>
                    <a:cubicBezTo>
                      <a:pt x="1761" y="2710"/>
                      <a:pt x="4233" y="2185"/>
                      <a:pt x="5249" y="170"/>
                    </a:cubicBezTo>
                    <a:cubicBezTo>
                      <a:pt x="5299" y="69"/>
                      <a:pt x="5384" y="18"/>
                      <a:pt x="5503" y="18"/>
                    </a:cubicBezTo>
                    <a:lnTo>
                      <a:pt x="8550" y="1"/>
                    </a:lnTo>
                    <a:lnTo>
                      <a:pt x="8550" y="1"/>
                    </a:lnTo>
                    <a:cubicBezTo>
                      <a:pt x="8923" y="1"/>
                      <a:pt x="8923" y="576"/>
                      <a:pt x="8550" y="576"/>
                    </a:cubicBezTo>
                    <a:lnTo>
                      <a:pt x="5672" y="576"/>
                    </a:lnTo>
                    <a:cubicBezTo>
                      <a:pt x="4487" y="2693"/>
                      <a:pt x="1880" y="3252"/>
                      <a:pt x="424" y="338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27"/>
              <p:cNvSpPr/>
              <p:nvPr/>
            </p:nvSpPr>
            <p:spPr>
              <a:xfrm>
                <a:off x="1692685" y="3277387"/>
                <a:ext cx="34420" cy="3475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762" extrusionOk="0">
                    <a:moveTo>
                      <a:pt x="898" y="1744"/>
                    </a:moveTo>
                    <a:cubicBezTo>
                      <a:pt x="254" y="1660"/>
                      <a:pt x="0" y="864"/>
                      <a:pt x="491" y="424"/>
                    </a:cubicBezTo>
                    <a:cubicBezTo>
                      <a:pt x="982" y="1"/>
                      <a:pt x="1744" y="339"/>
                      <a:pt x="1744" y="1000"/>
                    </a:cubicBezTo>
                    <a:cubicBezTo>
                      <a:pt x="1727" y="1440"/>
                      <a:pt x="1338" y="1761"/>
                      <a:pt x="898" y="17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27"/>
              <p:cNvSpPr/>
              <p:nvPr/>
            </p:nvSpPr>
            <p:spPr>
              <a:xfrm>
                <a:off x="1554442" y="2685320"/>
                <a:ext cx="347318" cy="562064"/>
              </a:xfrm>
              <a:custGeom>
                <a:avLst/>
                <a:gdLst/>
                <a:ahLst/>
                <a:cxnLst/>
                <a:rect l="l" t="t" r="r" b="b"/>
                <a:pathLst>
                  <a:path w="17608" h="28495" extrusionOk="0">
                    <a:moveTo>
                      <a:pt x="1067" y="28495"/>
                    </a:moveTo>
                    <a:cubicBezTo>
                      <a:pt x="914" y="28495"/>
                      <a:pt x="779" y="28376"/>
                      <a:pt x="779" y="28241"/>
                    </a:cubicBezTo>
                    <a:lnTo>
                      <a:pt x="0" y="18827"/>
                    </a:lnTo>
                    <a:cubicBezTo>
                      <a:pt x="0" y="18692"/>
                      <a:pt x="68" y="18590"/>
                      <a:pt x="170" y="18540"/>
                    </a:cubicBezTo>
                    <a:lnTo>
                      <a:pt x="8584" y="14561"/>
                    </a:lnTo>
                    <a:lnTo>
                      <a:pt x="8635" y="9279"/>
                    </a:lnTo>
                    <a:cubicBezTo>
                      <a:pt x="8635" y="9194"/>
                      <a:pt x="8669" y="9126"/>
                      <a:pt x="8719" y="9075"/>
                    </a:cubicBezTo>
                    <a:lnTo>
                      <a:pt x="16931" y="288"/>
                    </a:lnTo>
                    <a:cubicBezTo>
                      <a:pt x="17185" y="1"/>
                      <a:pt x="17608" y="390"/>
                      <a:pt x="17354" y="678"/>
                    </a:cubicBezTo>
                    <a:lnTo>
                      <a:pt x="9210" y="9380"/>
                    </a:lnTo>
                    <a:lnTo>
                      <a:pt x="9143" y="14747"/>
                    </a:lnTo>
                    <a:cubicBezTo>
                      <a:pt x="9143" y="14849"/>
                      <a:pt x="9075" y="14950"/>
                      <a:pt x="8990" y="15001"/>
                    </a:cubicBezTo>
                    <a:lnTo>
                      <a:pt x="593" y="18980"/>
                    </a:lnTo>
                    <a:lnTo>
                      <a:pt x="1338" y="28190"/>
                    </a:lnTo>
                    <a:cubicBezTo>
                      <a:pt x="1355" y="28342"/>
                      <a:pt x="1236" y="28478"/>
                      <a:pt x="1084" y="284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27"/>
              <p:cNvSpPr/>
              <p:nvPr/>
            </p:nvSpPr>
            <p:spPr>
              <a:xfrm>
                <a:off x="1723750" y="2779500"/>
                <a:ext cx="123242" cy="132927"/>
              </a:xfrm>
              <a:custGeom>
                <a:avLst/>
                <a:gdLst/>
                <a:ahLst/>
                <a:cxnLst/>
                <a:rect l="l" t="t" r="r" b="b"/>
                <a:pathLst>
                  <a:path w="6248" h="6739" extrusionOk="0">
                    <a:moveTo>
                      <a:pt x="322" y="6738"/>
                    </a:moveTo>
                    <a:cubicBezTo>
                      <a:pt x="254" y="6738"/>
                      <a:pt x="169" y="6722"/>
                      <a:pt x="119" y="6671"/>
                    </a:cubicBezTo>
                    <a:cubicBezTo>
                      <a:pt x="0" y="6569"/>
                      <a:pt x="0" y="6383"/>
                      <a:pt x="102" y="6264"/>
                    </a:cubicBezTo>
                    <a:lnTo>
                      <a:pt x="5570" y="288"/>
                    </a:lnTo>
                    <a:cubicBezTo>
                      <a:pt x="5824" y="0"/>
                      <a:pt x="6247" y="390"/>
                      <a:pt x="5993" y="677"/>
                    </a:cubicBezTo>
                    <a:lnTo>
                      <a:pt x="525" y="6654"/>
                    </a:lnTo>
                    <a:cubicBezTo>
                      <a:pt x="474" y="6705"/>
                      <a:pt x="406" y="6738"/>
                      <a:pt x="322" y="67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27"/>
              <p:cNvSpPr/>
              <p:nvPr/>
            </p:nvSpPr>
            <p:spPr>
              <a:xfrm>
                <a:off x="1723415" y="2868316"/>
                <a:ext cx="72470" cy="78506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3980" extrusionOk="0">
                    <a:moveTo>
                      <a:pt x="322" y="3979"/>
                    </a:moveTo>
                    <a:cubicBezTo>
                      <a:pt x="237" y="3979"/>
                      <a:pt x="169" y="3945"/>
                      <a:pt x="119" y="3912"/>
                    </a:cubicBezTo>
                    <a:cubicBezTo>
                      <a:pt x="0" y="3793"/>
                      <a:pt x="0" y="3624"/>
                      <a:pt x="102" y="3505"/>
                    </a:cubicBezTo>
                    <a:lnTo>
                      <a:pt x="2946" y="322"/>
                    </a:lnTo>
                    <a:cubicBezTo>
                      <a:pt x="3200" y="1"/>
                      <a:pt x="3674" y="424"/>
                      <a:pt x="3369" y="712"/>
                    </a:cubicBezTo>
                    <a:lnTo>
                      <a:pt x="525" y="3878"/>
                    </a:lnTo>
                    <a:cubicBezTo>
                      <a:pt x="474" y="3945"/>
                      <a:pt x="389" y="3979"/>
                      <a:pt x="322" y="397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27"/>
              <p:cNvSpPr/>
              <p:nvPr/>
            </p:nvSpPr>
            <p:spPr>
              <a:xfrm>
                <a:off x="1666630" y="3033621"/>
                <a:ext cx="16391" cy="3842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948" extrusionOk="0">
                    <a:moveTo>
                      <a:pt x="526" y="1947"/>
                    </a:moveTo>
                    <a:cubicBezTo>
                      <a:pt x="390" y="1947"/>
                      <a:pt x="255" y="1846"/>
                      <a:pt x="238" y="1710"/>
                    </a:cubicBezTo>
                    <a:lnTo>
                      <a:pt x="35" y="356"/>
                    </a:lnTo>
                    <a:cubicBezTo>
                      <a:pt x="1" y="203"/>
                      <a:pt x="119" y="51"/>
                      <a:pt x="272" y="17"/>
                    </a:cubicBezTo>
                    <a:cubicBezTo>
                      <a:pt x="424" y="0"/>
                      <a:pt x="560" y="102"/>
                      <a:pt x="593" y="254"/>
                    </a:cubicBezTo>
                    <a:lnTo>
                      <a:pt x="814" y="1626"/>
                    </a:lnTo>
                    <a:cubicBezTo>
                      <a:pt x="830" y="1778"/>
                      <a:pt x="712" y="1930"/>
                      <a:pt x="560" y="19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27"/>
              <p:cNvSpPr/>
              <p:nvPr/>
            </p:nvSpPr>
            <p:spPr>
              <a:xfrm>
                <a:off x="1560122" y="3023601"/>
                <a:ext cx="145275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7365" h="6451" extrusionOk="0">
                    <a:moveTo>
                      <a:pt x="373" y="6451"/>
                    </a:moveTo>
                    <a:cubicBezTo>
                      <a:pt x="135" y="6451"/>
                      <a:pt x="0" y="6180"/>
                      <a:pt x="135" y="5994"/>
                    </a:cubicBezTo>
                    <a:cubicBezTo>
                      <a:pt x="982" y="4809"/>
                      <a:pt x="2726" y="2845"/>
                      <a:pt x="5130" y="2845"/>
                    </a:cubicBezTo>
                    <a:lnTo>
                      <a:pt x="5198" y="2845"/>
                    </a:lnTo>
                    <a:lnTo>
                      <a:pt x="6637" y="373"/>
                    </a:lnTo>
                    <a:cubicBezTo>
                      <a:pt x="6823" y="0"/>
                      <a:pt x="7365" y="305"/>
                      <a:pt x="7128" y="661"/>
                    </a:cubicBezTo>
                    <a:lnTo>
                      <a:pt x="5604" y="3285"/>
                    </a:lnTo>
                    <a:cubicBezTo>
                      <a:pt x="5553" y="3386"/>
                      <a:pt x="5452" y="3437"/>
                      <a:pt x="5350" y="3420"/>
                    </a:cubicBezTo>
                    <a:cubicBezTo>
                      <a:pt x="3081" y="3336"/>
                      <a:pt x="1405" y="5198"/>
                      <a:pt x="610" y="6332"/>
                    </a:cubicBezTo>
                    <a:cubicBezTo>
                      <a:pt x="542" y="6400"/>
                      <a:pt x="457" y="6451"/>
                      <a:pt x="373" y="64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27"/>
              <p:cNvSpPr/>
              <p:nvPr/>
            </p:nvSpPr>
            <p:spPr>
              <a:xfrm>
                <a:off x="1567459" y="2688337"/>
                <a:ext cx="331301" cy="559046"/>
              </a:xfrm>
              <a:custGeom>
                <a:avLst/>
                <a:gdLst/>
                <a:ahLst/>
                <a:cxnLst/>
                <a:rect l="l" t="t" r="r" b="b"/>
                <a:pathLst>
                  <a:path w="16796" h="28342" extrusionOk="0">
                    <a:moveTo>
                      <a:pt x="407" y="28342"/>
                    </a:moveTo>
                    <a:cubicBezTo>
                      <a:pt x="102" y="28342"/>
                      <a:pt x="1" y="27936"/>
                      <a:pt x="271" y="27800"/>
                    </a:cubicBezTo>
                    <a:lnTo>
                      <a:pt x="8652" y="23872"/>
                    </a:lnTo>
                    <a:lnTo>
                      <a:pt x="7924" y="14611"/>
                    </a:lnTo>
                    <a:cubicBezTo>
                      <a:pt x="7907" y="14510"/>
                      <a:pt x="7958" y="14408"/>
                      <a:pt x="8059" y="14340"/>
                    </a:cubicBezTo>
                    <a:lnTo>
                      <a:pt x="12681" y="11631"/>
                    </a:lnTo>
                    <a:lnTo>
                      <a:pt x="16203" y="237"/>
                    </a:lnTo>
                    <a:cubicBezTo>
                      <a:pt x="16254" y="85"/>
                      <a:pt x="16406" y="0"/>
                      <a:pt x="16559" y="51"/>
                    </a:cubicBezTo>
                    <a:cubicBezTo>
                      <a:pt x="16711" y="85"/>
                      <a:pt x="16796" y="254"/>
                      <a:pt x="16745" y="406"/>
                    </a:cubicBezTo>
                    <a:lnTo>
                      <a:pt x="13206" y="11902"/>
                    </a:lnTo>
                    <a:cubicBezTo>
                      <a:pt x="13189" y="11970"/>
                      <a:pt x="13139" y="12021"/>
                      <a:pt x="13071" y="12055"/>
                    </a:cubicBezTo>
                    <a:lnTo>
                      <a:pt x="8517" y="14747"/>
                    </a:lnTo>
                    <a:lnTo>
                      <a:pt x="9245" y="24008"/>
                    </a:lnTo>
                    <a:cubicBezTo>
                      <a:pt x="9262" y="24126"/>
                      <a:pt x="9194" y="24245"/>
                      <a:pt x="9075" y="24295"/>
                    </a:cubicBezTo>
                    <a:lnTo>
                      <a:pt x="525" y="28325"/>
                    </a:lnTo>
                    <a:cubicBezTo>
                      <a:pt x="492" y="28342"/>
                      <a:pt x="441" y="28342"/>
                      <a:pt x="407" y="283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27"/>
              <p:cNvSpPr/>
              <p:nvPr/>
            </p:nvSpPr>
            <p:spPr>
              <a:xfrm>
                <a:off x="1782508" y="2780151"/>
                <a:ext cx="62804" cy="166676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8450" extrusionOk="0">
                    <a:moveTo>
                      <a:pt x="322" y="8449"/>
                    </a:moveTo>
                    <a:cubicBezTo>
                      <a:pt x="289" y="8449"/>
                      <a:pt x="272" y="8449"/>
                      <a:pt x="238" y="8432"/>
                    </a:cubicBezTo>
                    <a:cubicBezTo>
                      <a:pt x="85" y="8382"/>
                      <a:pt x="1" y="8229"/>
                      <a:pt x="52" y="8077"/>
                    </a:cubicBezTo>
                    <a:lnTo>
                      <a:pt x="2523" y="357"/>
                    </a:lnTo>
                    <a:cubicBezTo>
                      <a:pt x="2625" y="1"/>
                      <a:pt x="3184" y="170"/>
                      <a:pt x="3065" y="543"/>
                    </a:cubicBezTo>
                    <a:lnTo>
                      <a:pt x="593" y="8246"/>
                    </a:lnTo>
                    <a:cubicBezTo>
                      <a:pt x="559" y="8365"/>
                      <a:pt x="458" y="8449"/>
                      <a:pt x="322" y="84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27"/>
              <p:cNvSpPr/>
              <p:nvPr/>
            </p:nvSpPr>
            <p:spPr>
              <a:xfrm>
                <a:off x="1753119" y="2868987"/>
                <a:ext cx="41107" cy="94858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4809" extrusionOk="0">
                    <a:moveTo>
                      <a:pt x="323" y="4809"/>
                    </a:moveTo>
                    <a:cubicBezTo>
                      <a:pt x="289" y="4809"/>
                      <a:pt x="255" y="4809"/>
                      <a:pt x="238" y="4792"/>
                    </a:cubicBezTo>
                    <a:cubicBezTo>
                      <a:pt x="86" y="4758"/>
                      <a:pt x="1" y="4589"/>
                      <a:pt x="52" y="4436"/>
                    </a:cubicBezTo>
                    <a:lnTo>
                      <a:pt x="1389" y="390"/>
                    </a:lnTo>
                    <a:cubicBezTo>
                      <a:pt x="1491" y="0"/>
                      <a:pt x="2083" y="187"/>
                      <a:pt x="1931" y="576"/>
                    </a:cubicBezTo>
                    <a:lnTo>
                      <a:pt x="593" y="4623"/>
                    </a:lnTo>
                    <a:cubicBezTo>
                      <a:pt x="560" y="4741"/>
                      <a:pt x="441" y="4809"/>
                      <a:pt x="323" y="48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27"/>
              <p:cNvSpPr/>
              <p:nvPr/>
            </p:nvSpPr>
            <p:spPr>
              <a:xfrm>
                <a:off x="1668977" y="3048651"/>
                <a:ext cx="42428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6" extrusionOk="0">
                    <a:moveTo>
                      <a:pt x="407" y="1185"/>
                    </a:moveTo>
                    <a:cubicBezTo>
                      <a:pt x="85" y="1185"/>
                      <a:pt x="0" y="745"/>
                      <a:pt x="305" y="627"/>
                    </a:cubicBezTo>
                    <a:lnTo>
                      <a:pt x="1592" y="153"/>
                    </a:lnTo>
                    <a:cubicBezTo>
                      <a:pt x="1930" y="0"/>
                      <a:pt x="2151" y="542"/>
                      <a:pt x="1795" y="677"/>
                    </a:cubicBezTo>
                    <a:lnTo>
                      <a:pt x="508" y="1168"/>
                    </a:lnTo>
                    <a:cubicBezTo>
                      <a:pt x="474" y="1185"/>
                      <a:pt x="441" y="1185"/>
                      <a:pt x="407" y="11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27"/>
              <p:cNvSpPr/>
              <p:nvPr/>
            </p:nvSpPr>
            <p:spPr>
              <a:xfrm>
                <a:off x="1656611" y="3023937"/>
                <a:ext cx="48445" cy="182358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9245" extrusionOk="0">
                    <a:moveTo>
                      <a:pt x="323" y="9244"/>
                    </a:moveTo>
                    <a:cubicBezTo>
                      <a:pt x="289" y="9227"/>
                      <a:pt x="238" y="9227"/>
                      <a:pt x="204" y="9211"/>
                    </a:cubicBezTo>
                    <a:cubicBezTo>
                      <a:pt x="52" y="9143"/>
                      <a:pt x="1" y="8974"/>
                      <a:pt x="69" y="8838"/>
                    </a:cubicBezTo>
                    <a:cubicBezTo>
                      <a:pt x="644" y="7568"/>
                      <a:pt x="1440" y="5164"/>
                      <a:pt x="221" y="3285"/>
                    </a:cubicBezTo>
                    <a:cubicBezTo>
                      <a:pt x="170" y="3183"/>
                      <a:pt x="170" y="3065"/>
                      <a:pt x="221" y="2980"/>
                    </a:cubicBezTo>
                    <a:lnTo>
                      <a:pt x="1745" y="356"/>
                    </a:lnTo>
                    <a:cubicBezTo>
                      <a:pt x="1931" y="0"/>
                      <a:pt x="2456" y="305"/>
                      <a:pt x="2253" y="644"/>
                    </a:cubicBezTo>
                    <a:lnTo>
                      <a:pt x="814" y="3116"/>
                    </a:lnTo>
                    <a:cubicBezTo>
                      <a:pt x="2050" y="5215"/>
                      <a:pt x="1203" y="7738"/>
                      <a:pt x="594" y="9075"/>
                    </a:cubicBezTo>
                    <a:cubicBezTo>
                      <a:pt x="543" y="9177"/>
                      <a:pt x="441" y="9244"/>
                      <a:pt x="323" y="92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27"/>
              <p:cNvSpPr/>
              <p:nvPr/>
            </p:nvSpPr>
            <p:spPr>
              <a:xfrm>
                <a:off x="1610871" y="3131451"/>
                <a:ext cx="33749" cy="38760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965" extrusionOk="0">
                    <a:moveTo>
                      <a:pt x="1473" y="1440"/>
                    </a:moveTo>
                    <a:cubicBezTo>
                      <a:pt x="1067" y="1965"/>
                      <a:pt x="254" y="1779"/>
                      <a:pt x="119" y="1135"/>
                    </a:cubicBezTo>
                    <a:cubicBezTo>
                      <a:pt x="0" y="509"/>
                      <a:pt x="678" y="1"/>
                      <a:pt x="1236" y="340"/>
                    </a:cubicBezTo>
                    <a:cubicBezTo>
                      <a:pt x="1609" y="577"/>
                      <a:pt x="1710" y="1068"/>
                      <a:pt x="1473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27"/>
              <p:cNvSpPr/>
              <p:nvPr/>
            </p:nvSpPr>
            <p:spPr>
              <a:xfrm>
                <a:off x="1472963" y="3219951"/>
                <a:ext cx="139949" cy="156321"/>
              </a:xfrm>
              <a:custGeom>
                <a:avLst/>
                <a:gdLst/>
                <a:ahLst/>
                <a:cxnLst/>
                <a:rect l="l" t="t" r="r" b="b"/>
                <a:pathLst>
                  <a:path w="7095" h="7925" extrusionOk="0">
                    <a:moveTo>
                      <a:pt x="2980" y="204"/>
                    </a:moveTo>
                    <a:lnTo>
                      <a:pt x="593" y="1592"/>
                    </a:lnTo>
                    <a:cubicBezTo>
                      <a:pt x="237" y="1795"/>
                      <a:pt x="0" y="2185"/>
                      <a:pt x="17" y="2591"/>
                    </a:cubicBezTo>
                    <a:lnTo>
                      <a:pt x="17" y="5351"/>
                    </a:lnTo>
                    <a:cubicBezTo>
                      <a:pt x="17" y="5757"/>
                      <a:pt x="237" y="6146"/>
                      <a:pt x="593" y="6350"/>
                    </a:cubicBezTo>
                    <a:lnTo>
                      <a:pt x="2980" y="7721"/>
                    </a:lnTo>
                    <a:cubicBezTo>
                      <a:pt x="3335" y="7924"/>
                      <a:pt x="3776" y="7924"/>
                      <a:pt x="4148" y="7721"/>
                    </a:cubicBezTo>
                    <a:lnTo>
                      <a:pt x="6518" y="6333"/>
                    </a:lnTo>
                    <a:cubicBezTo>
                      <a:pt x="6874" y="6129"/>
                      <a:pt x="7094" y="5740"/>
                      <a:pt x="7094" y="5334"/>
                    </a:cubicBezTo>
                    <a:lnTo>
                      <a:pt x="7094" y="2574"/>
                    </a:lnTo>
                    <a:cubicBezTo>
                      <a:pt x="7094" y="2168"/>
                      <a:pt x="6874" y="1778"/>
                      <a:pt x="6518" y="1575"/>
                    </a:cubicBezTo>
                    <a:lnTo>
                      <a:pt x="4131" y="204"/>
                    </a:lnTo>
                    <a:cubicBezTo>
                      <a:pt x="3776" y="1"/>
                      <a:pt x="3335" y="1"/>
                      <a:pt x="2980" y="2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27"/>
              <p:cNvSpPr/>
              <p:nvPr/>
            </p:nvSpPr>
            <p:spPr>
              <a:xfrm>
                <a:off x="1518702" y="2840269"/>
                <a:ext cx="29745" cy="22143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226" extrusionOk="0">
                    <a:moveTo>
                      <a:pt x="322" y="11225"/>
                    </a:moveTo>
                    <a:cubicBezTo>
                      <a:pt x="272" y="11209"/>
                      <a:pt x="204" y="11192"/>
                      <a:pt x="153" y="11158"/>
                    </a:cubicBezTo>
                    <a:cubicBezTo>
                      <a:pt x="35" y="11073"/>
                      <a:pt x="1" y="10887"/>
                      <a:pt x="102" y="10768"/>
                    </a:cubicBezTo>
                    <a:lnTo>
                      <a:pt x="932" y="9634"/>
                    </a:lnTo>
                    <a:lnTo>
                      <a:pt x="932" y="390"/>
                    </a:lnTo>
                    <a:cubicBezTo>
                      <a:pt x="932" y="0"/>
                      <a:pt x="1507" y="0"/>
                      <a:pt x="1507" y="390"/>
                    </a:cubicBezTo>
                    <a:lnTo>
                      <a:pt x="1507" y="9719"/>
                    </a:lnTo>
                    <a:cubicBezTo>
                      <a:pt x="1507" y="9786"/>
                      <a:pt x="1491" y="9837"/>
                      <a:pt x="1457" y="9888"/>
                    </a:cubicBezTo>
                    <a:lnTo>
                      <a:pt x="559" y="11107"/>
                    </a:lnTo>
                    <a:cubicBezTo>
                      <a:pt x="509" y="11175"/>
                      <a:pt x="424" y="11209"/>
                      <a:pt x="322" y="112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27"/>
              <p:cNvSpPr/>
              <p:nvPr/>
            </p:nvSpPr>
            <p:spPr>
              <a:xfrm>
                <a:off x="1508682" y="2919736"/>
                <a:ext cx="4110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67" extrusionOk="0">
                    <a:moveTo>
                      <a:pt x="1778" y="2066"/>
                    </a:moveTo>
                    <a:cubicBezTo>
                      <a:pt x="1694" y="2066"/>
                      <a:pt x="1626" y="2050"/>
                      <a:pt x="1575" y="1982"/>
                    </a:cubicBezTo>
                    <a:lnTo>
                      <a:pt x="272" y="678"/>
                    </a:lnTo>
                    <a:cubicBezTo>
                      <a:pt x="1" y="407"/>
                      <a:pt x="407" y="1"/>
                      <a:pt x="678" y="272"/>
                    </a:cubicBezTo>
                    <a:lnTo>
                      <a:pt x="1965" y="1575"/>
                    </a:lnTo>
                    <a:cubicBezTo>
                      <a:pt x="2083" y="1694"/>
                      <a:pt x="2083" y="1880"/>
                      <a:pt x="1965" y="1982"/>
                    </a:cubicBezTo>
                    <a:cubicBezTo>
                      <a:pt x="1931" y="2033"/>
                      <a:pt x="1846" y="2066"/>
                      <a:pt x="1778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27"/>
              <p:cNvSpPr/>
              <p:nvPr/>
            </p:nvSpPr>
            <p:spPr>
              <a:xfrm>
                <a:off x="1482982" y="2843603"/>
                <a:ext cx="68130" cy="66158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4" extrusionOk="0">
                    <a:moveTo>
                      <a:pt x="3081" y="3353"/>
                    </a:moveTo>
                    <a:cubicBezTo>
                      <a:pt x="2997" y="3353"/>
                      <a:pt x="2929" y="3319"/>
                      <a:pt x="2878" y="3268"/>
                    </a:cubicBezTo>
                    <a:lnTo>
                      <a:pt x="271" y="678"/>
                    </a:lnTo>
                    <a:cubicBezTo>
                      <a:pt x="0" y="407"/>
                      <a:pt x="406" y="1"/>
                      <a:pt x="677" y="272"/>
                    </a:cubicBezTo>
                    <a:lnTo>
                      <a:pt x="3268" y="2862"/>
                    </a:lnTo>
                    <a:cubicBezTo>
                      <a:pt x="3454" y="3048"/>
                      <a:pt x="3318" y="3353"/>
                      <a:pt x="3065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27"/>
              <p:cNvSpPr/>
              <p:nvPr/>
            </p:nvSpPr>
            <p:spPr>
              <a:xfrm>
                <a:off x="1483318" y="2787508"/>
                <a:ext cx="68130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353" extrusionOk="0">
                    <a:moveTo>
                      <a:pt x="3064" y="3353"/>
                    </a:moveTo>
                    <a:cubicBezTo>
                      <a:pt x="2980" y="3353"/>
                      <a:pt x="2912" y="3319"/>
                      <a:pt x="2861" y="3268"/>
                    </a:cubicBezTo>
                    <a:lnTo>
                      <a:pt x="271" y="678"/>
                    </a:lnTo>
                    <a:cubicBezTo>
                      <a:pt x="0" y="407"/>
                      <a:pt x="406" y="0"/>
                      <a:pt x="677" y="271"/>
                    </a:cubicBezTo>
                    <a:lnTo>
                      <a:pt x="3268" y="2862"/>
                    </a:lnTo>
                    <a:cubicBezTo>
                      <a:pt x="3454" y="3048"/>
                      <a:pt x="3318" y="3353"/>
                      <a:pt x="3064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27"/>
              <p:cNvSpPr/>
              <p:nvPr/>
            </p:nvSpPr>
            <p:spPr>
              <a:xfrm>
                <a:off x="1510359" y="3109084"/>
                <a:ext cx="41758" cy="4175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17" extrusionOk="0">
                    <a:moveTo>
                      <a:pt x="390" y="2117"/>
                    </a:moveTo>
                    <a:cubicBezTo>
                      <a:pt x="136" y="2117"/>
                      <a:pt x="0" y="1812"/>
                      <a:pt x="187" y="1626"/>
                    </a:cubicBezTo>
                    <a:lnTo>
                      <a:pt x="1456" y="255"/>
                    </a:lnTo>
                    <a:cubicBezTo>
                      <a:pt x="1710" y="1"/>
                      <a:pt x="2117" y="356"/>
                      <a:pt x="1880" y="644"/>
                    </a:cubicBezTo>
                    <a:lnTo>
                      <a:pt x="610" y="2015"/>
                    </a:lnTo>
                    <a:cubicBezTo>
                      <a:pt x="542" y="2083"/>
                      <a:pt x="474" y="2117"/>
                      <a:pt x="390" y="21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27"/>
              <p:cNvSpPr/>
              <p:nvPr/>
            </p:nvSpPr>
            <p:spPr>
              <a:xfrm>
                <a:off x="1537065" y="2840269"/>
                <a:ext cx="30416" cy="22143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1226" extrusionOk="0">
                    <a:moveTo>
                      <a:pt x="1186" y="11225"/>
                    </a:moveTo>
                    <a:cubicBezTo>
                      <a:pt x="1084" y="11225"/>
                      <a:pt x="1000" y="11175"/>
                      <a:pt x="949" y="11107"/>
                    </a:cubicBezTo>
                    <a:lnTo>
                      <a:pt x="52" y="9888"/>
                    </a:lnTo>
                    <a:cubicBezTo>
                      <a:pt x="18" y="9837"/>
                      <a:pt x="1" y="9786"/>
                      <a:pt x="1" y="9719"/>
                    </a:cubicBezTo>
                    <a:lnTo>
                      <a:pt x="1" y="390"/>
                    </a:lnTo>
                    <a:cubicBezTo>
                      <a:pt x="1" y="0"/>
                      <a:pt x="576" y="0"/>
                      <a:pt x="576" y="390"/>
                    </a:cubicBezTo>
                    <a:lnTo>
                      <a:pt x="576" y="9634"/>
                    </a:lnTo>
                    <a:lnTo>
                      <a:pt x="1406" y="10768"/>
                    </a:lnTo>
                    <a:cubicBezTo>
                      <a:pt x="1542" y="10955"/>
                      <a:pt x="1406" y="11225"/>
                      <a:pt x="1186" y="112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27"/>
              <p:cNvSpPr/>
              <p:nvPr/>
            </p:nvSpPr>
            <p:spPr>
              <a:xfrm>
                <a:off x="1535408" y="2923089"/>
                <a:ext cx="38089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1897" extrusionOk="0">
                    <a:moveTo>
                      <a:pt x="322" y="1896"/>
                    </a:moveTo>
                    <a:cubicBezTo>
                      <a:pt x="237" y="1896"/>
                      <a:pt x="169" y="1880"/>
                      <a:pt x="102" y="1812"/>
                    </a:cubicBezTo>
                    <a:cubicBezTo>
                      <a:pt x="0" y="1710"/>
                      <a:pt x="0" y="1524"/>
                      <a:pt x="102" y="1405"/>
                    </a:cubicBezTo>
                    <a:lnTo>
                      <a:pt x="1405" y="102"/>
                    </a:lnTo>
                    <a:cubicBezTo>
                      <a:pt x="1524" y="0"/>
                      <a:pt x="1710" y="0"/>
                      <a:pt x="1812" y="102"/>
                    </a:cubicBezTo>
                    <a:cubicBezTo>
                      <a:pt x="1930" y="220"/>
                      <a:pt x="1930" y="407"/>
                      <a:pt x="1812" y="508"/>
                    </a:cubicBezTo>
                    <a:lnTo>
                      <a:pt x="508" y="1812"/>
                    </a:lnTo>
                    <a:cubicBezTo>
                      <a:pt x="457" y="1863"/>
                      <a:pt x="390" y="1896"/>
                      <a:pt x="322" y="18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27"/>
              <p:cNvSpPr/>
              <p:nvPr/>
            </p:nvSpPr>
            <p:spPr>
              <a:xfrm>
                <a:off x="1535408" y="2843603"/>
                <a:ext cx="66473" cy="66158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3354" extrusionOk="0">
                    <a:moveTo>
                      <a:pt x="322" y="3353"/>
                    </a:moveTo>
                    <a:cubicBezTo>
                      <a:pt x="237" y="3353"/>
                      <a:pt x="169" y="3319"/>
                      <a:pt x="102" y="3268"/>
                    </a:cubicBezTo>
                    <a:cubicBezTo>
                      <a:pt x="0" y="3150"/>
                      <a:pt x="0" y="2981"/>
                      <a:pt x="102" y="2862"/>
                    </a:cubicBezTo>
                    <a:lnTo>
                      <a:pt x="2709" y="272"/>
                    </a:lnTo>
                    <a:cubicBezTo>
                      <a:pt x="2980" y="1"/>
                      <a:pt x="3369" y="407"/>
                      <a:pt x="3098" y="678"/>
                    </a:cubicBezTo>
                    <a:lnTo>
                      <a:pt x="508" y="3268"/>
                    </a:lnTo>
                    <a:cubicBezTo>
                      <a:pt x="457" y="3319"/>
                      <a:pt x="390" y="3353"/>
                      <a:pt x="322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27"/>
              <p:cNvSpPr/>
              <p:nvPr/>
            </p:nvSpPr>
            <p:spPr>
              <a:xfrm>
                <a:off x="1534067" y="2787508"/>
                <a:ext cx="67815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438" h="3353" extrusionOk="0">
                    <a:moveTo>
                      <a:pt x="390" y="3353"/>
                    </a:moveTo>
                    <a:cubicBezTo>
                      <a:pt x="136" y="3353"/>
                      <a:pt x="0" y="3048"/>
                      <a:pt x="170" y="2862"/>
                    </a:cubicBezTo>
                    <a:lnTo>
                      <a:pt x="2777" y="271"/>
                    </a:lnTo>
                    <a:cubicBezTo>
                      <a:pt x="3048" y="0"/>
                      <a:pt x="3437" y="407"/>
                      <a:pt x="3166" y="678"/>
                    </a:cubicBezTo>
                    <a:lnTo>
                      <a:pt x="576" y="3268"/>
                    </a:lnTo>
                    <a:cubicBezTo>
                      <a:pt x="525" y="3319"/>
                      <a:pt x="458" y="3353"/>
                      <a:pt x="390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27"/>
              <p:cNvSpPr/>
              <p:nvPr/>
            </p:nvSpPr>
            <p:spPr>
              <a:xfrm>
                <a:off x="1533061" y="3108414"/>
                <a:ext cx="41758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51" extrusionOk="0">
                    <a:moveTo>
                      <a:pt x="1745" y="2151"/>
                    </a:moveTo>
                    <a:cubicBezTo>
                      <a:pt x="1660" y="2151"/>
                      <a:pt x="1575" y="2117"/>
                      <a:pt x="1524" y="2049"/>
                    </a:cubicBezTo>
                    <a:lnTo>
                      <a:pt x="255" y="678"/>
                    </a:lnTo>
                    <a:cubicBezTo>
                      <a:pt x="1" y="390"/>
                      <a:pt x="424" y="1"/>
                      <a:pt x="678" y="289"/>
                    </a:cubicBezTo>
                    <a:lnTo>
                      <a:pt x="1948" y="1660"/>
                    </a:lnTo>
                    <a:cubicBezTo>
                      <a:pt x="2117" y="1846"/>
                      <a:pt x="1998" y="2151"/>
                      <a:pt x="1745" y="21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27"/>
              <p:cNvSpPr/>
              <p:nvPr/>
            </p:nvSpPr>
            <p:spPr>
              <a:xfrm>
                <a:off x="1143359" y="3064666"/>
                <a:ext cx="187032" cy="133617"/>
              </a:xfrm>
              <a:custGeom>
                <a:avLst/>
                <a:gdLst/>
                <a:ahLst/>
                <a:cxnLst/>
                <a:rect l="l" t="t" r="r" b="b"/>
                <a:pathLst>
                  <a:path w="9482" h="6774" extrusionOk="0">
                    <a:moveTo>
                      <a:pt x="9160" y="6773"/>
                    </a:moveTo>
                    <a:cubicBezTo>
                      <a:pt x="9042" y="6756"/>
                      <a:pt x="8940" y="6705"/>
                      <a:pt x="8889" y="6587"/>
                    </a:cubicBezTo>
                    <a:lnTo>
                      <a:pt x="8331" y="5300"/>
                    </a:lnTo>
                    <a:lnTo>
                      <a:pt x="322" y="678"/>
                    </a:lnTo>
                    <a:cubicBezTo>
                      <a:pt x="1" y="492"/>
                      <a:pt x="289" y="1"/>
                      <a:pt x="610" y="187"/>
                    </a:cubicBezTo>
                    <a:lnTo>
                      <a:pt x="8703" y="4843"/>
                    </a:lnTo>
                    <a:cubicBezTo>
                      <a:pt x="8754" y="4877"/>
                      <a:pt x="8788" y="4928"/>
                      <a:pt x="8822" y="4978"/>
                    </a:cubicBezTo>
                    <a:lnTo>
                      <a:pt x="9414" y="6350"/>
                    </a:lnTo>
                    <a:cubicBezTo>
                      <a:pt x="9482" y="6502"/>
                      <a:pt x="9414" y="6671"/>
                      <a:pt x="9262" y="6739"/>
                    </a:cubicBezTo>
                    <a:cubicBezTo>
                      <a:pt x="9228" y="6756"/>
                      <a:pt x="9194" y="6756"/>
                      <a:pt x="9160" y="67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27"/>
              <p:cNvSpPr/>
              <p:nvPr/>
            </p:nvSpPr>
            <p:spPr>
              <a:xfrm>
                <a:off x="1202806" y="3119774"/>
                <a:ext cx="49451" cy="21047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067" extrusionOk="0">
                    <a:moveTo>
                      <a:pt x="407" y="1067"/>
                    </a:moveTo>
                    <a:cubicBezTo>
                      <a:pt x="68" y="1067"/>
                      <a:pt x="0" y="593"/>
                      <a:pt x="322" y="508"/>
                    </a:cubicBezTo>
                    <a:lnTo>
                      <a:pt x="2117" y="34"/>
                    </a:lnTo>
                    <a:cubicBezTo>
                      <a:pt x="2269" y="0"/>
                      <a:pt x="2421" y="85"/>
                      <a:pt x="2455" y="237"/>
                    </a:cubicBezTo>
                    <a:cubicBezTo>
                      <a:pt x="2506" y="407"/>
                      <a:pt x="2405" y="559"/>
                      <a:pt x="2252" y="593"/>
                    </a:cubicBezTo>
                    <a:lnTo>
                      <a:pt x="458" y="1067"/>
                    </a:lnTo>
                    <a:cubicBezTo>
                      <a:pt x="441" y="1067"/>
                      <a:pt x="424" y="1067"/>
                      <a:pt x="407" y="1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27"/>
              <p:cNvSpPr/>
              <p:nvPr/>
            </p:nvSpPr>
            <p:spPr>
              <a:xfrm>
                <a:off x="1123990" y="3094055"/>
                <a:ext cx="84186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559" extrusionOk="0">
                    <a:moveTo>
                      <a:pt x="407" y="1558"/>
                    </a:moveTo>
                    <a:cubicBezTo>
                      <a:pt x="52" y="1558"/>
                      <a:pt x="1" y="1084"/>
                      <a:pt x="322" y="1000"/>
                    </a:cubicBezTo>
                    <a:lnTo>
                      <a:pt x="3878" y="52"/>
                    </a:lnTo>
                    <a:cubicBezTo>
                      <a:pt x="4030" y="1"/>
                      <a:pt x="4183" y="102"/>
                      <a:pt x="4216" y="255"/>
                    </a:cubicBezTo>
                    <a:cubicBezTo>
                      <a:pt x="4267" y="407"/>
                      <a:pt x="4166" y="559"/>
                      <a:pt x="4013" y="610"/>
                    </a:cubicBezTo>
                    <a:lnTo>
                      <a:pt x="475" y="1558"/>
                    </a:lnTo>
                    <a:cubicBezTo>
                      <a:pt x="458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27"/>
              <p:cNvSpPr/>
              <p:nvPr/>
            </p:nvSpPr>
            <p:spPr>
              <a:xfrm>
                <a:off x="1075233" y="3066007"/>
                <a:ext cx="84186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68" h="1559" extrusionOk="0">
                    <a:moveTo>
                      <a:pt x="407" y="1558"/>
                    </a:moveTo>
                    <a:cubicBezTo>
                      <a:pt x="69" y="1558"/>
                      <a:pt x="1" y="1084"/>
                      <a:pt x="340" y="999"/>
                    </a:cubicBezTo>
                    <a:lnTo>
                      <a:pt x="3878" y="51"/>
                    </a:lnTo>
                    <a:cubicBezTo>
                      <a:pt x="4030" y="1"/>
                      <a:pt x="4183" y="102"/>
                      <a:pt x="4234" y="255"/>
                    </a:cubicBezTo>
                    <a:cubicBezTo>
                      <a:pt x="4267" y="407"/>
                      <a:pt x="4183" y="559"/>
                      <a:pt x="4030" y="610"/>
                    </a:cubicBezTo>
                    <a:lnTo>
                      <a:pt x="475" y="1558"/>
                    </a:lnTo>
                    <a:cubicBezTo>
                      <a:pt x="458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27"/>
              <p:cNvSpPr/>
              <p:nvPr/>
            </p:nvSpPr>
            <p:spPr>
              <a:xfrm>
                <a:off x="1380458" y="3201588"/>
                <a:ext cx="23394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405" extrusionOk="0">
                    <a:moveTo>
                      <a:pt x="881" y="2405"/>
                    </a:moveTo>
                    <a:cubicBezTo>
                      <a:pt x="745" y="2388"/>
                      <a:pt x="627" y="2303"/>
                      <a:pt x="593" y="2184"/>
                    </a:cubicBezTo>
                    <a:lnTo>
                      <a:pt x="51" y="407"/>
                    </a:lnTo>
                    <a:cubicBezTo>
                      <a:pt x="0" y="254"/>
                      <a:pt x="85" y="85"/>
                      <a:pt x="237" y="51"/>
                    </a:cubicBezTo>
                    <a:cubicBezTo>
                      <a:pt x="390" y="0"/>
                      <a:pt x="542" y="85"/>
                      <a:pt x="593" y="237"/>
                    </a:cubicBezTo>
                    <a:lnTo>
                      <a:pt x="1152" y="2032"/>
                    </a:lnTo>
                    <a:cubicBezTo>
                      <a:pt x="1186" y="2184"/>
                      <a:pt x="1101" y="2337"/>
                      <a:pt x="965" y="2388"/>
                    </a:cubicBezTo>
                    <a:cubicBezTo>
                      <a:pt x="932" y="2388"/>
                      <a:pt x="898" y="2388"/>
                      <a:pt x="881" y="24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27"/>
              <p:cNvSpPr/>
              <p:nvPr/>
            </p:nvSpPr>
            <p:spPr>
              <a:xfrm>
                <a:off x="1143359" y="3064666"/>
                <a:ext cx="204075" cy="106554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5402" extrusionOk="0">
                    <a:moveTo>
                      <a:pt x="8551" y="5385"/>
                    </a:moveTo>
                    <a:cubicBezTo>
                      <a:pt x="8500" y="5385"/>
                      <a:pt x="8449" y="5385"/>
                      <a:pt x="8415" y="5351"/>
                    </a:cubicBezTo>
                    <a:lnTo>
                      <a:pt x="322" y="695"/>
                    </a:lnTo>
                    <a:cubicBezTo>
                      <a:pt x="1" y="509"/>
                      <a:pt x="289" y="1"/>
                      <a:pt x="610" y="204"/>
                    </a:cubicBezTo>
                    <a:lnTo>
                      <a:pt x="8618" y="4826"/>
                    </a:lnTo>
                    <a:lnTo>
                      <a:pt x="10024" y="4657"/>
                    </a:lnTo>
                    <a:cubicBezTo>
                      <a:pt x="10176" y="4640"/>
                      <a:pt x="10311" y="4758"/>
                      <a:pt x="10328" y="4911"/>
                    </a:cubicBezTo>
                    <a:cubicBezTo>
                      <a:pt x="10345" y="5080"/>
                      <a:pt x="10227" y="5215"/>
                      <a:pt x="10074" y="5232"/>
                    </a:cubicBezTo>
                    <a:lnTo>
                      <a:pt x="8585" y="54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27"/>
              <p:cNvSpPr/>
              <p:nvPr/>
            </p:nvSpPr>
            <p:spPr>
              <a:xfrm>
                <a:off x="1229177" y="3086382"/>
                <a:ext cx="2207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388" extrusionOk="0">
                    <a:moveTo>
                      <a:pt x="797" y="2388"/>
                    </a:moveTo>
                    <a:cubicBezTo>
                      <a:pt x="661" y="2388"/>
                      <a:pt x="543" y="2286"/>
                      <a:pt x="509" y="2167"/>
                    </a:cubicBezTo>
                    <a:lnTo>
                      <a:pt x="35" y="390"/>
                    </a:lnTo>
                    <a:cubicBezTo>
                      <a:pt x="1" y="237"/>
                      <a:pt x="86" y="68"/>
                      <a:pt x="255" y="34"/>
                    </a:cubicBezTo>
                    <a:cubicBezTo>
                      <a:pt x="407" y="0"/>
                      <a:pt x="560" y="85"/>
                      <a:pt x="610" y="254"/>
                    </a:cubicBezTo>
                    <a:lnTo>
                      <a:pt x="1068" y="2032"/>
                    </a:lnTo>
                    <a:cubicBezTo>
                      <a:pt x="1118" y="2184"/>
                      <a:pt x="1017" y="2337"/>
                      <a:pt x="864" y="2371"/>
                    </a:cubicBezTo>
                    <a:cubicBezTo>
                      <a:pt x="830" y="2388"/>
                      <a:pt x="814" y="2388"/>
                      <a:pt x="797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27"/>
              <p:cNvSpPr/>
              <p:nvPr/>
            </p:nvSpPr>
            <p:spPr>
              <a:xfrm>
                <a:off x="1174759" y="3023601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1321" y="4267"/>
                    </a:moveTo>
                    <a:cubicBezTo>
                      <a:pt x="1185" y="4267"/>
                      <a:pt x="1067" y="4182"/>
                      <a:pt x="1050" y="4064"/>
                    </a:cubicBezTo>
                    <a:lnTo>
                      <a:pt x="102" y="525"/>
                    </a:lnTo>
                    <a:cubicBezTo>
                      <a:pt x="0" y="153"/>
                      <a:pt x="559" y="0"/>
                      <a:pt x="661" y="373"/>
                    </a:cubicBezTo>
                    <a:lnTo>
                      <a:pt x="1609" y="3911"/>
                    </a:lnTo>
                    <a:cubicBezTo>
                      <a:pt x="1642" y="4064"/>
                      <a:pt x="1541" y="4233"/>
                      <a:pt x="1389" y="4267"/>
                    </a:cubicBezTo>
                    <a:cubicBezTo>
                      <a:pt x="1372" y="4267"/>
                      <a:pt x="1338" y="4267"/>
                      <a:pt x="1321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27"/>
              <p:cNvSpPr/>
              <p:nvPr/>
            </p:nvSpPr>
            <p:spPr>
              <a:xfrm>
                <a:off x="1126002" y="2995554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1321" y="4267"/>
                    </a:moveTo>
                    <a:cubicBezTo>
                      <a:pt x="1202" y="4267"/>
                      <a:pt x="1084" y="4182"/>
                      <a:pt x="1050" y="4064"/>
                    </a:cubicBezTo>
                    <a:lnTo>
                      <a:pt x="102" y="508"/>
                    </a:lnTo>
                    <a:cubicBezTo>
                      <a:pt x="0" y="153"/>
                      <a:pt x="559" y="0"/>
                      <a:pt x="644" y="373"/>
                    </a:cubicBezTo>
                    <a:lnTo>
                      <a:pt x="1609" y="3911"/>
                    </a:lnTo>
                    <a:cubicBezTo>
                      <a:pt x="1643" y="4064"/>
                      <a:pt x="1558" y="4216"/>
                      <a:pt x="1406" y="4267"/>
                    </a:cubicBezTo>
                    <a:cubicBezTo>
                      <a:pt x="1372" y="4267"/>
                      <a:pt x="1355" y="4267"/>
                      <a:pt x="1321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27"/>
              <p:cNvSpPr/>
              <p:nvPr/>
            </p:nvSpPr>
            <p:spPr>
              <a:xfrm>
                <a:off x="1380123" y="3192910"/>
                <a:ext cx="51107" cy="21382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084" extrusionOk="0">
                    <a:moveTo>
                      <a:pt x="305" y="1084"/>
                    </a:moveTo>
                    <a:cubicBezTo>
                      <a:pt x="170" y="1084"/>
                      <a:pt x="51" y="999"/>
                      <a:pt x="34" y="864"/>
                    </a:cubicBezTo>
                    <a:cubicBezTo>
                      <a:pt x="0" y="711"/>
                      <a:pt x="85" y="559"/>
                      <a:pt x="238" y="525"/>
                    </a:cubicBezTo>
                    <a:lnTo>
                      <a:pt x="2066" y="102"/>
                    </a:lnTo>
                    <a:cubicBezTo>
                      <a:pt x="2455" y="0"/>
                      <a:pt x="2591" y="576"/>
                      <a:pt x="2201" y="660"/>
                    </a:cubicBezTo>
                    <a:lnTo>
                      <a:pt x="373" y="1084"/>
                    </a:lnTo>
                    <a:cubicBezTo>
                      <a:pt x="356" y="1084"/>
                      <a:pt x="322" y="1084"/>
                      <a:pt x="305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27"/>
              <p:cNvSpPr/>
              <p:nvPr/>
            </p:nvSpPr>
            <p:spPr>
              <a:xfrm>
                <a:off x="1146376" y="3425985"/>
                <a:ext cx="201057" cy="10355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5250" extrusionOk="0">
                    <a:moveTo>
                      <a:pt x="322" y="5249"/>
                    </a:moveTo>
                    <a:cubicBezTo>
                      <a:pt x="220" y="5249"/>
                      <a:pt x="136" y="5182"/>
                      <a:pt x="85" y="5097"/>
                    </a:cubicBezTo>
                    <a:cubicBezTo>
                      <a:pt x="0" y="4961"/>
                      <a:pt x="51" y="4792"/>
                      <a:pt x="186" y="4707"/>
                    </a:cubicBezTo>
                    <a:lnTo>
                      <a:pt x="8262" y="52"/>
                    </a:lnTo>
                    <a:cubicBezTo>
                      <a:pt x="8313" y="18"/>
                      <a:pt x="8381" y="1"/>
                      <a:pt x="8432" y="18"/>
                    </a:cubicBezTo>
                    <a:lnTo>
                      <a:pt x="9921" y="187"/>
                    </a:lnTo>
                    <a:cubicBezTo>
                      <a:pt x="10074" y="204"/>
                      <a:pt x="10192" y="339"/>
                      <a:pt x="10175" y="492"/>
                    </a:cubicBezTo>
                    <a:cubicBezTo>
                      <a:pt x="10158" y="661"/>
                      <a:pt x="10006" y="763"/>
                      <a:pt x="9854" y="746"/>
                    </a:cubicBezTo>
                    <a:lnTo>
                      <a:pt x="8465" y="593"/>
                    </a:lnTo>
                    <a:lnTo>
                      <a:pt x="457" y="5215"/>
                    </a:lnTo>
                    <a:cubicBezTo>
                      <a:pt x="406" y="5232"/>
                      <a:pt x="373" y="5249"/>
                      <a:pt x="322" y="52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27"/>
              <p:cNvSpPr/>
              <p:nvPr/>
            </p:nvSpPr>
            <p:spPr>
              <a:xfrm>
                <a:off x="1229177" y="3463066"/>
                <a:ext cx="22072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119" h="2405" extrusionOk="0">
                    <a:moveTo>
                      <a:pt x="323" y="2404"/>
                    </a:moveTo>
                    <a:cubicBezTo>
                      <a:pt x="289" y="2387"/>
                      <a:pt x="272" y="2387"/>
                      <a:pt x="255" y="2387"/>
                    </a:cubicBezTo>
                    <a:cubicBezTo>
                      <a:pt x="86" y="2353"/>
                      <a:pt x="1" y="2184"/>
                      <a:pt x="35" y="2032"/>
                    </a:cubicBezTo>
                    <a:lnTo>
                      <a:pt x="509" y="254"/>
                    </a:lnTo>
                    <a:cubicBezTo>
                      <a:pt x="543" y="102"/>
                      <a:pt x="712" y="0"/>
                      <a:pt x="864" y="51"/>
                    </a:cubicBezTo>
                    <a:cubicBezTo>
                      <a:pt x="1017" y="85"/>
                      <a:pt x="1118" y="237"/>
                      <a:pt x="1068" y="389"/>
                    </a:cubicBezTo>
                    <a:lnTo>
                      <a:pt x="593" y="2184"/>
                    </a:lnTo>
                    <a:cubicBezTo>
                      <a:pt x="560" y="2303"/>
                      <a:pt x="458" y="2387"/>
                      <a:pt x="323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0" name="Google Shape;6370;p27"/>
              <p:cNvSpPr/>
              <p:nvPr/>
            </p:nvSpPr>
            <p:spPr>
              <a:xfrm>
                <a:off x="1175765" y="3486103"/>
                <a:ext cx="32408" cy="84167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4267" extrusionOk="0">
                    <a:moveTo>
                      <a:pt x="322" y="4267"/>
                    </a:moveTo>
                    <a:cubicBezTo>
                      <a:pt x="305" y="4267"/>
                      <a:pt x="271" y="4267"/>
                      <a:pt x="254" y="4267"/>
                    </a:cubicBezTo>
                    <a:cubicBezTo>
                      <a:pt x="102" y="4233"/>
                      <a:pt x="0" y="4081"/>
                      <a:pt x="51" y="3928"/>
                    </a:cubicBezTo>
                    <a:lnTo>
                      <a:pt x="999" y="373"/>
                    </a:lnTo>
                    <a:cubicBezTo>
                      <a:pt x="1100" y="0"/>
                      <a:pt x="1642" y="153"/>
                      <a:pt x="1558" y="525"/>
                    </a:cubicBezTo>
                    <a:lnTo>
                      <a:pt x="593" y="4064"/>
                    </a:lnTo>
                    <a:cubicBezTo>
                      <a:pt x="559" y="4182"/>
                      <a:pt x="457" y="4267"/>
                      <a:pt x="322" y="42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1" name="Google Shape;6371;p27"/>
              <p:cNvSpPr/>
              <p:nvPr/>
            </p:nvSpPr>
            <p:spPr>
              <a:xfrm>
                <a:off x="1127008" y="3516813"/>
                <a:ext cx="31402" cy="81504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132" extrusionOk="0">
                    <a:moveTo>
                      <a:pt x="322" y="4132"/>
                    </a:moveTo>
                    <a:cubicBezTo>
                      <a:pt x="305" y="4132"/>
                      <a:pt x="288" y="4132"/>
                      <a:pt x="254" y="4132"/>
                    </a:cubicBezTo>
                    <a:cubicBezTo>
                      <a:pt x="102" y="4098"/>
                      <a:pt x="0" y="3946"/>
                      <a:pt x="51" y="3793"/>
                    </a:cubicBezTo>
                    <a:lnTo>
                      <a:pt x="999" y="238"/>
                    </a:lnTo>
                    <a:cubicBezTo>
                      <a:pt x="1033" y="86"/>
                      <a:pt x="1185" y="1"/>
                      <a:pt x="1338" y="35"/>
                    </a:cubicBezTo>
                    <a:cubicBezTo>
                      <a:pt x="1507" y="69"/>
                      <a:pt x="1592" y="221"/>
                      <a:pt x="1558" y="373"/>
                    </a:cubicBezTo>
                    <a:lnTo>
                      <a:pt x="610" y="3929"/>
                    </a:lnTo>
                    <a:cubicBezTo>
                      <a:pt x="576" y="4047"/>
                      <a:pt x="457" y="4132"/>
                      <a:pt x="322" y="41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27"/>
              <p:cNvSpPr/>
              <p:nvPr/>
            </p:nvSpPr>
            <p:spPr>
              <a:xfrm>
                <a:off x="1378111" y="3381568"/>
                <a:ext cx="52133" cy="21066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1068" extrusionOk="0">
                    <a:moveTo>
                      <a:pt x="2253" y="1051"/>
                    </a:moveTo>
                    <a:cubicBezTo>
                      <a:pt x="2236" y="1051"/>
                      <a:pt x="2202" y="1051"/>
                      <a:pt x="2185" y="1051"/>
                    </a:cubicBezTo>
                    <a:lnTo>
                      <a:pt x="356" y="627"/>
                    </a:lnTo>
                    <a:cubicBezTo>
                      <a:pt x="1" y="526"/>
                      <a:pt x="119" y="1"/>
                      <a:pt x="475" y="69"/>
                    </a:cubicBezTo>
                    <a:lnTo>
                      <a:pt x="2320" y="492"/>
                    </a:lnTo>
                    <a:cubicBezTo>
                      <a:pt x="2642" y="560"/>
                      <a:pt x="2591" y="1068"/>
                      <a:pt x="2253" y="1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27"/>
              <p:cNvSpPr/>
              <p:nvPr/>
            </p:nvSpPr>
            <p:spPr>
              <a:xfrm>
                <a:off x="1146376" y="3395276"/>
                <a:ext cx="186026" cy="134268"/>
              </a:xfrm>
              <a:custGeom>
                <a:avLst/>
                <a:gdLst/>
                <a:ahLst/>
                <a:cxnLst/>
                <a:rect l="l" t="t" r="r" b="b"/>
                <a:pathLst>
                  <a:path w="9431" h="6807" extrusionOk="0">
                    <a:moveTo>
                      <a:pt x="322" y="6806"/>
                    </a:moveTo>
                    <a:cubicBezTo>
                      <a:pt x="220" y="6806"/>
                      <a:pt x="136" y="6739"/>
                      <a:pt x="85" y="6654"/>
                    </a:cubicBezTo>
                    <a:cubicBezTo>
                      <a:pt x="0" y="6518"/>
                      <a:pt x="51" y="6349"/>
                      <a:pt x="186" y="6264"/>
                    </a:cubicBezTo>
                    <a:lnTo>
                      <a:pt x="8178" y="1642"/>
                    </a:lnTo>
                    <a:lnTo>
                      <a:pt x="8753" y="356"/>
                    </a:lnTo>
                    <a:cubicBezTo>
                      <a:pt x="8906" y="0"/>
                      <a:pt x="9430" y="237"/>
                      <a:pt x="9278" y="593"/>
                    </a:cubicBezTo>
                    <a:lnTo>
                      <a:pt x="8669" y="1964"/>
                    </a:lnTo>
                    <a:cubicBezTo>
                      <a:pt x="8652" y="2015"/>
                      <a:pt x="8601" y="2066"/>
                      <a:pt x="8550" y="2100"/>
                    </a:cubicBezTo>
                    <a:lnTo>
                      <a:pt x="474" y="6755"/>
                    </a:lnTo>
                    <a:cubicBezTo>
                      <a:pt x="423" y="6772"/>
                      <a:pt x="373" y="6789"/>
                      <a:pt x="322" y="68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27"/>
              <p:cNvSpPr/>
              <p:nvPr/>
            </p:nvSpPr>
            <p:spPr>
              <a:xfrm>
                <a:off x="1204483" y="3455709"/>
                <a:ext cx="49096" cy="21402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085" extrusionOk="0">
                    <a:moveTo>
                      <a:pt x="2099" y="1084"/>
                    </a:moveTo>
                    <a:cubicBezTo>
                      <a:pt x="2082" y="1084"/>
                      <a:pt x="2049" y="1084"/>
                      <a:pt x="2032" y="1084"/>
                    </a:cubicBezTo>
                    <a:lnTo>
                      <a:pt x="254" y="593"/>
                    </a:lnTo>
                    <a:cubicBezTo>
                      <a:pt x="85" y="559"/>
                      <a:pt x="0" y="407"/>
                      <a:pt x="34" y="255"/>
                    </a:cubicBezTo>
                    <a:cubicBezTo>
                      <a:pt x="68" y="85"/>
                      <a:pt x="237" y="1"/>
                      <a:pt x="389" y="34"/>
                    </a:cubicBezTo>
                    <a:lnTo>
                      <a:pt x="2167" y="508"/>
                    </a:lnTo>
                    <a:cubicBezTo>
                      <a:pt x="2489" y="610"/>
                      <a:pt x="2421" y="1067"/>
                      <a:pt x="2099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27"/>
              <p:cNvSpPr/>
              <p:nvPr/>
            </p:nvSpPr>
            <p:spPr>
              <a:xfrm>
                <a:off x="1125666" y="3471409"/>
                <a:ext cx="84167" cy="30732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58" extrusionOk="0">
                    <a:moveTo>
                      <a:pt x="3861" y="1558"/>
                    </a:moveTo>
                    <a:cubicBezTo>
                      <a:pt x="3844" y="1558"/>
                      <a:pt x="3810" y="1558"/>
                      <a:pt x="3793" y="1558"/>
                    </a:cubicBezTo>
                    <a:lnTo>
                      <a:pt x="237" y="610"/>
                    </a:lnTo>
                    <a:cubicBezTo>
                      <a:pt x="85" y="559"/>
                      <a:pt x="0" y="407"/>
                      <a:pt x="34" y="254"/>
                    </a:cubicBezTo>
                    <a:cubicBezTo>
                      <a:pt x="85" y="102"/>
                      <a:pt x="237" y="0"/>
                      <a:pt x="390" y="34"/>
                    </a:cubicBezTo>
                    <a:lnTo>
                      <a:pt x="3928" y="999"/>
                    </a:lnTo>
                    <a:cubicBezTo>
                      <a:pt x="4267" y="1067"/>
                      <a:pt x="4199" y="1558"/>
                      <a:pt x="3861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27"/>
              <p:cNvSpPr/>
              <p:nvPr/>
            </p:nvSpPr>
            <p:spPr>
              <a:xfrm>
                <a:off x="1074582" y="3498786"/>
                <a:ext cx="86514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1610" extrusionOk="0">
                    <a:moveTo>
                      <a:pt x="3996" y="1592"/>
                    </a:moveTo>
                    <a:cubicBezTo>
                      <a:pt x="3962" y="1609"/>
                      <a:pt x="3945" y="1609"/>
                      <a:pt x="3911" y="1592"/>
                    </a:cubicBezTo>
                    <a:lnTo>
                      <a:pt x="373" y="644"/>
                    </a:lnTo>
                    <a:cubicBezTo>
                      <a:pt x="0" y="542"/>
                      <a:pt x="152" y="1"/>
                      <a:pt x="525" y="102"/>
                    </a:cubicBezTo>
                    <a:lnTo>
                      <a:pt x="4063" y="1050"/>
                    </a:lnTo>
                    <a:cubicBezTo>
                      <a:pt x="4385" y="1135"/>
                      <a:pt x="4317" y="1609"/>
                      <a:pt x="3996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27"/>
              <p:cNvSpPr/>
              <p:nvPr/>
            </p:nvSpPr>
            <p:spPr>
              <a:xfrm>
                <a:off x="1380458" y="3347524"/>
                <a:ext cx="23729" cy="4743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405" extrusionOk="0">
                    <a:moveTo>
                      <a:pt x="322" y="2404"/>
                    </a:moveTo>
                    <a:cubicBezTo>
                      <a:pt x="288" y="2404"/>
                      <a:pt x="271" y="2387"/>
                      <a:pt x="237" y="2387"/>
                    </a:cubicBezTo>
                    <a:cubicBezTo>
                      <a:pt x="85" y="2336"/>
                      <a:pt x="0" y="2184"/>
                      <a:pt x="51" y="2032"/>
                    </a:cubicBezTo>
                    <a:lnTo>
                      <a:pt x="610" y="237"/>
                    </a:lnTo>
                    <a:cubicBezTo>
                      <a:pt x="644" y="85"/>
                      <a:pt x="813" y="0"/>
                      <a:pt x="965" y="51"/>
                    </a:cubicBezTo>
                    <a:cubicBezTo>
                      <a:pt x="1118" y="102"/>
                      <a:pt x="1202" y="254"/>
                      <a:pt x="1152" y="406"/>
                    </a:cubicBezTo>
                    <a:lnTo>
                      <a:pt x="593" y="2201"/>
                    </a:lnTo>
                    <a:cubicBezTo>
                      <a:pt x="559" y="2320"/>
                      <a:pt x="441" y="2404"/>
                      <a:pt x="322" y="240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27"/>
              <p:cNvSpPr/>
              <p:nvPr/>
            </p:nvSpPr>
            <p:spPr>
              <a:xfrm>
                <a:off x="1537400" y="3531507"/>
                <a:ext cx="32093" cy="223109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11311" extrusionOk="0">
                    <a:moveTo>
                      <a:pt x="289" y="11310"/>
                    </a:moveTo>
                    <a:cubicBezTo>
                      <a:pt x="119" y="11310"/>
                      <a:pt x="1" y="11175"/>
                      <a:pt x="1" y="11023"/>
                    </a:cubicBezTo>
                    <a:lnTo>
                      <a:pt x="1" y="1694"/>
                    </a:lnTo>
                    <a:cubicBezTo>
                      <a:pt x="1" y="1626"/>
                      <a:pt x="18" y="1575"/>
                      <a:pt x="52" y="1525"/>
                    </a:cubicBezTo>
                    <a:lnTo>
                      <a:pt x="949" y="306"/>
                    </a:lnTo>
                    <a:cubicBezTo>
                      <a:pt x="1169" y="1"/>
                      <a:pt x="1626" y="339"/>
                      <a:pt x="1406" y="644"/>
                    </a:cubicBezTo>
                    <a:lnTo>
                      <a:pt x="576" y="1779"/>
                    </a:lnTo>
                    <a:lnTo>
                      <a:pt x="576" y="11023"/>
                    </a:lnTo>
                    <a:cubicBezTo>
                      <a:pt x="576" y="11175"/>
                      <a:pt x="441" y="11310"/>
                      <a:pt x="289" y="113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27"/>
              <p:cNvSpPr/>
              <p:nvPr/>
            </p:nvSpPr>
            <p:spPr>
              <a:xfrm>
                <a:off x="1532726" y="3632355"/>
                <a:ext cx="41107" cy="40772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67" extrusionOk="0">
                    <a:moveTo>
                      <a:pt x="1778" y="2066"/>
                    </a:moveTo>
                    <a:cubicBezTo>
                      <a:pt x="1694" y="2066"/>
                      <a:pt x="1626" y="2033"/>
                      <a:pt x="1575" y="1982"/>
                    </a:cubicBezTo>
                    <a:lnTo>
                      <a:pt x="272" y="678"/>
                    </a:lnTo>
                    <a:cubicBezTo>
                      <a:pt x="1" y="407"/>
                      <a:pt x="390" y="1"/>
                      <a:pt x="661" y="272"/>
                    </a:cubicBezTo>
                    <a:lnTo>
                      <a:pt x="1965" y="1575"/>
                    </a:lnTo>
                    <a:cubicBezTo>
                      <a:pt x="2083" y="1694"/>
                      <a:pt x="2083" y="1863"/>
                      <a:pt x="1965" y="1982"/>
                    </a:cubicBezTo>
                    <a:cubicBezTo>
                      <a:pt x="1914" y="2033"/>
                      <a:pt x="1846" y="2066"/>
                      <a:pt x="1778" y="20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27"/>
              <p:cNvSpPr/>
              <p:nvPr/>
            </p:nvSpPr>
            <p:spPr>
              <a:xfrm>
                <a:off x="1535408" y="3686457"/>
                <a:ext cx="65132" cy="63140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3201" extrusionOk="0">
                    <a:moveTo>
                      <a:pt x="2929" y="3200"/>
                    </a:moveTo>
                    <a:cubicBezTo>
                      <a:pt x="2845" y="3200"/>
                      <a:pt x="2777" y="3167"/>
                      <a:pt x="2709" y="3116"/>
                    </a:cubicBezTo>
                    <a:lnTo>
                      <a:pt x="119" y="525"/>
                    </a:lnTo>
                    <a:cubicBezTo>
                      <a:pt x="0" y="407"/>
                      <a:pt x="0" y="221"/>
                      <a:pt x="119" y="119"/>
                    </a:cubicBezTo>
                    <a:cubicBezTo>
                      <a:pt x="220" y="1"/>
                      <a:pt x="407" y="1"/>
                      <a:pt x="525" y="119"/>
                    </a:cubicBezTo>
                    <a:lnTo>
                      <a:pt x="3132" y="2710"/>
                    </a:lnTo>
                    <a:cubicBezTo>
                      <a:pt x="3302" y="2896"/>
                      <a:pt x="3166" y="3200"/>
                      <a:pt x="2912" y="3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27"/>
              <p:cNvSpPr/>
              <p:nvPr/>
            </p:nvSpPr>
            <p:spPr>
              <a:xfrm>
                <a:off x="1532390" y="3739553"/>
                <a:ext cx="66809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3353" extrusionOk="0">
                    <a:moveTo>
                      <a:pt x="3082" y="3353"/>
                    </a:moveTo>
                    <a:cubicBezTo>
                      <a:pt x="2998" y="3353"/>
                      <a:pt x="2930" y="3336"/>
                      <a:pt x="2862" y="3268"/>
                    </a:cubicBezTo>
                    <a:lnTo>
                      <a:pt x="272" y="678"/>
                    </a:lnTo>
                    <a:cubicBezTo>
                      <a:pt x="1" y="407"/>
                      <a:pt x="407" y="1"/>
                      <a:pt x="678" y="271"/>
                    </a:cubicBezTo>
                    <a:lnTo>
                      <a:pt x="3268" y="2862"/>
                    </a:lnTo>
                    <a:cubicBezTo>
                      <a:pt x="3387" y="2980"/>
                      <a:pt x="3387" y="3167"/>
                      <a:pt x="3268" y="3268"/>
                    </a:cubicBezTo>
                    <a:cubicBezTo>
                      <a:pt x="3218" y="3319"/>
                      <a:pt x="3150" y="3353"/>
                      <a:pt x="3082" y="335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27"/>
              <p:cNvSpPr/>
              <p:nvPr/>
            </p:nvSpPr>
            <p:spPr>
              <a:xfrm>
                <a:off x="1535073" y="3442356"/>
                <a:ext cx="41758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2151" extrusionOk="0">
                    <a:moveTo>
                      <a:pt x="373" y="2134"/>
                    </a:moveTo>
                    <a:cubicBezTo>
                      <a:pt x="119" y="2151"/>
                      <a:pt x="0" y="1846"/>
                      <a:pt x="170" y="1660"/>
                    </a:cubicBezTo>
                    <a:lnTo>
                      <a:pt x="1439" y="288"/>
                    </a:lnTo>
                    <a:cubicBezTo>
                      <a:pt x="1693" y="0"/>
                      <a:pt x="2117" y="390"/>
                      <a:pt x="1863" y="678"/>
                    </a:cubicBezTo>
                    <a:lnTo>
                      <a:pt x="593" y="2049"/>
                    </a:lnTo>
                    <a:cubicBezTo>
                      <a:pt x="542" y="2100"/>
                      <a:pt x="457" y="2134"/>
                      <a:pt x="373" y="2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27"/>
              <p:cNvSpPr/>
              <p:nvPr/>
            </p:nvSpPr>
            <p:spPr>
              <a:xfrm>
                <a:off x="1519037" y="3534525"/>
                <a:ext cx="29745" cy="220092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158" extrusionOk="0">
                    <a:moveTo>
                      <a:pt x="1220" y="11157"/>
                    </a:moveTo>
                    <a:cubicBezTo>
                      <a:pt x="1050" y="11157"/>
                      <a:pt x="932" y="11022"/>
                      <a:pt x="932" y="10870"/>
                    </a:cubicBezTo>
                    <a:lnTo>
                      <a:pt x="932" y="1626"/>
                    </a:lnTo>
                    <a:lnTo>
                      <a:pt x="102" y="491"/>
                    </a:lnTo>
                    <a:cubicBezTo>
                      <a:pt x="1" y="373"/>
                      <a:pt x="34" y="186"/>
                      <a:pt x="153" y="102"/>
                    </a:cubicBezTo>
                    <a:cubicBezTo>
                      <a:pt x="288" y="0"/>
                      <a:pt x="458" y="34"/>
                      <a:pt x="559" y="153"/>
                    </a:cubicBezTo>
                    <a:lnTo>
                      <a:pt x="1440" y="1372"/>
                    </a:lnTo>
                    <a:cubicBezTo>
                      <a:pt x="1474" y="1422"/>
                      <a:pt x="1490" y="1473"/>
                      <a:pt x="1507" y="1541"/>
                    </a:cubicBezTo>
                    <a:lnTo>
                      <a:pt x="1507" y="10870"/>
                    </a:lnTo>
                    <a:cubicBezTo>
                      <a:pt x="1507" y="11022"/>
                      <a:pt x="1372" y="11157"/>
                      <a:pt x="1220" y="11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27"/>
              <p:cNvSpPr/>
              <p:nvPr/>
            </p:nvSpPr>
            <p:spPr>
              <a:xfrm>
                <a:off x="1510694" y="3635708"/>
                <a:ext cx="39430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897" extrusionOk="0">
                    <a:moveTo>
                      <a:pt x="390" y="1896"/>
                    </a:moveTo>
                    <a:cubicBezTo>
                      <a:pt x="136" y="1896"/>
                      <a:pt x="0" y="1592"/>
                      <a:pt x="170" y="1405"/>
                    </a:cubicBezTo>
                    <a:lnTo>
                      <a:pt x="1473" y="102"/>
                    </a:lnTo>
                    <a:cubicBezTo>
                      <a:pt x="1592" y="0"/>
                      <a:pt x="1778" y="0"/>
                      <a:pt x="1880" y="102"/>
                    </a:cubicBezTo>
                    <a:cubicBezTo>
                      <a:pt x="1998" y="220"/>
                      <a:pt x="1998" y="390"/>
                      <a:pt x="1880" y="508"/>
                    </a:cubicBezTo>
                    <a:lnTo>
                      <a:pt x="576" y="1812"/>
                    </a:lnTo>
                    <a:cubicBezTo>
                      <a:pt x="525" y="1863"/>
                      <a:pt x="457" y="1896"/>
                      <a:pt x="390" y="18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27"/>
              <p:cNvSpPr/>
              <p:nvPr/>
            </p:nvSpPr>
            <p:spPr>
              <a:xfrm>
                <a:off x="1486316" y="3683459"/>
                <a:ext cx="66809" cy="66138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3353" extrusionOk="0">
                    <a:moveTo>
                      <a:pt x="339" y="3352"/>
                    </a:moveTo>
                    <a:cubicBezTo>
                      <a:pt x="254" y="3352"/>
                      <a:pt x="170" y="3319"/>
                      <a:pt x="119" y="3268"/>
                    </a:cubicBezTo>
                    <a:cubicBezTo>
                      <a:pt x="0" y="3166"/>
                      <a:pt x="0" y="2980"/>
                      <a:pt x="119" y="2862"/>
                    </a:cubicBezTo>
                    <a:lnTo>
                      <a:pt x="2726" y="271"/>
                    </a:lnTo>
                    <a:cubicBezTo>
                      <a:pt x="2980" y="0"/>
                      <a:pt x="3387" y="407"/>
                      <a:pt x="3116" y="677"/>
                    </a:cubicBezTo>
                    <a:lnTo>
                      <a:pt x="525" y="3268"/>
                    </a:lnTo>
                    <a:cubicBezTo>
                      <a:pt x="474" y="3319"/>
                      <a:pt x="407" y="3352"/>
                      <a:pt x="339" y="33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27"/>
              <p:cNvSpPr/>
              <p:nvPr/>
            </p:nvSpPr>
            <p:spPr>
              <a:xfrm>
                <a:off x="1484974" y="3742887"/>
                <a:ext cx="65152" cy="631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3201" extrusionOk="0">
                    <a:moveTo>
                      <a:pt x="407" y="3184"/>
                    </a:moveTo>
                    <a:cubicBezTo>
                      <a:pt x="136" y="3201"/>
                      <a:pt x="1" y="2879"/>
                      <a:pt x="187" y="2693"/>
                    </a:cubicBezTo>
                    <a:lnTo>
                      <a:pt x="2794" y="102"/>
                    </a:lnTo>
                    <a:cubicBezTo>
                      <a:pt x="2896" y="1"/>
                      <a:pt x="3082" y="1"/>
                      <a:pt x="3184" y="102"/>
                    </a:cubicBezTo>
                    <a:cubicBezTo>
                      <a:pt x="3302" y="221"/>
                      <a:pt x="3302" y="390"/>
                      <a:pt x="3184" y="509"/>
                    </a:cubicBezTo>
                    <a:lnTo>
                      <a:pt x="593" y="3099"/>
                    </a:lnTo>
                    <a:cubicBezTo>
                      <a:pt x="542" y="3150"/>
                      <a:pt x="475" y="3184"/>
                      <a:pt x="407" y="3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27"/>
              <p:cNvSpPr/>
              <p:nvPr/>
            </p:nvSpPr>
            <p:spPr>
              <a:xfrm>
                <a:off x="1509018" y="3442356"/>
                <a:ext cx="42093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2151" extrusionOk="0">
                    <a:moveTo>
                      <a:pt x="1745" y="2134"/>
                    </a:moveTo>
                    <a:cubicBezTo>
                      <a:pt x="1660" y="2134"/>
                      <a:pt x="1592" y="2100"/>
                      <a:pt x="1541" y="2049"/>
                    </a:cubicBezTo>
                    <a:lnTo>
                      <a:pt x="272" y="678"/>
                    </a:lnTo>
                    <a:cubicBezTo>
                      <a:pt x="1" y="390"/>
                      <a:pt x="424" y="0"/>
                      <a:pt x="695" y="288"/>
                    </a:cubicBezTo>
                    <a:lnTo>
                      <a:pt x="1965" y="1660"/>
                    </a:lnTo>
                    <a:cubicBezTo>
                      <a:pt x="2134" y="1846"/>
                      <a:pt x="1998" y="2151"/>
                      <a:pt x="1745" y="2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27"/>
              <p:cNvSpPr/>
              <p:nvPr/>
            </p:nvSpPr>
            <p:spPr>
              <a:xfrm>
                <a:off x="1753454" y="3395276"/>
                <a:ext cx="186046" cy="133933"/>
              </a:xfrm>
              <a:custGeom>
                <a:avLst/>
                <a:gdLst/>
                <a:ahLst/>
                <a:cxnLst/>
                <a:rect l="l" t="t" r="r" b="b"/>
                <a:pathLst>
                  <a:path w="9432" h="6790" extrusionOk="0">
                    <a:moveTo>
                      <a:pt x="9109" y="6789"/>
                    </a:moveTo>
                    <a:cubicBezTo>
                      <a:pt x="9059" y="6789"/>
                      <a:pt x="9008" y="6772"/>
                      <a:pt x="8957" y="6755"/>
                    </a:cubicBezTo>
                    <a:lnTo>
                      <a:pt x="881" y="2100"/>
                    </a:lnTo>
                    <a:cubicBezTo>
                      <a:pt x="830" y="2066"/>
                      <a:pt x="780" y="2015"/>
                      <a:pt x="763" y="1964"/>
                    </a:cubicBezTo>
                    <a:lnTo>
                      <a:pt x="153" y="593"/>
                    </a:lnTo>
                    <a:cubicBezTo>
                      <a:pt x="1" y="237"/>
                      <a:pt x="526" y="0"/>
                      <a:pt x="678" y="356"/>
                    </a:cubicBezTo>
                    <a:lnTo>
                      <a:pt x="1254" y="1642"/>
                    </a:lnTo>
                    <a:lnTo>
                      <a:pt x="9245" y="6264"/>
                    </a:lnTo>
                    <a:cubicBezTo>
                      <a:pt x="9380" y="6332"/>
                      <a:pt x="9431" y="6518"/>
                      <a:pt x="9346" y="6654"/>
                    </a:cubicBezTo>
                    <a:cubicBezTo>
                      <a:pt x="9296" y="6739"/>
                      <a:pt x="9211" y="6789"/>
                      <a:pt x="9109" y="67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27"/>
              <p:cNvSpPr/>
              <p:nvPr/>
            </p:nvSpPr>
            <p:spPr>
              <a:xfrm>
                <a:off x="1831935" y="3455374"/>
                <a:ext cx="49451" cy="21402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085" extrusionOk="0">
                    <a:moveTo>
                      <a:pt x="407" y="1084"/>
                    </a:moveTo>
                    <a:cubicBezTo>
                      <a:pt x="68" y="1067"/>
                      <a:pt x="0" y="610"/>
                      <a:pt x="322" y="509"/>
                    </a:cubicBezTo>
                    <a:lnTo>
                      <a:pt x="2117" y="34"/>
                    </a:lnTo>
                    <a:cubicBezTo>
                      <a:pt x="2269" y="1"/>
                      <a:pt x="2422" y="85"/>
                      <a:pt x="2455" y="255"/>
                    </a:cubicBezTo>
                    <a:cubicBezTo>
                      <a:pt x="2506" y="407"/>
                      <a:pt x="2405" y="559"/>
                      <a:pt x="2252" y="593"/>
                    </a:cubicBezTo>
                    <a:lnTo>
                      <a:pt x="475" y="1084"/>
                    </a:lnTo>
                    <a:cubicBezTo>
                      <a:pt x="441" y="1084"/>
                      <a:pt x="424" y="1084"/>
                      <a:pt x="407" y="10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27"/>
              <p:cNvSpPr/>
              <p:nvPr/>
            </p:nvSpPr>
            <p:spPr>
              <a:xfrm>
                <a:off x="1876018" y="3471409"/>
                <a:ext cx="84167" cy="30732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58" extrusionOk="0">
                    <a:moveTo>
                      <a:pt x="407" y="1558"/>
                    </a:moveTo>
                    <a:cubicBezTo>
                      <a:pt x="51" y="1558"/>
                      <a:pt x="0" y="1067"/>
                      <a:pt x="322" y="982"/>
                    </a:cubicBezTo>
                    <a:lnTo>
                      <a:pt x="3877" y="34"/>
                    </a:lnTo>
                    <a:cubicBezTo>
                      <a:pt x="4030" y="0"/>
                      <a:pt x="4182" y="85"/>
                      <a:pt x="4216" y="254"/>
                    </a:cubicBezTo>
                    <a:cubicBezTo>
                      <a:pt x="4267" y="407"/>
                      <a:pt x="4165" y="559"/>
                      <a:pt x="4013" y="593"/>
                    </a:cubicBezTo>
                    <a:lnTo>
                      <a:pt x="474" y="1558"/>
                    </a:lnTo>
                    <a:cubicBezTo>
                      <a:pt x="441" y="1558"/>
                      <a:pt x="424" y="1558"/>
                      <a:pt x="407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27"/>
              <p:cNvSpPr/>
              <p:nvPr/>
            </p:nvSpPr>
            <p:spPr>
              <a:xfrm>
                <a:off x="1924775" y="3499456"/>
                <a:ext cx="83831" cy="30751"/>
              </a:xfrm>
              <a:custGeom>
                <a:avLst/>
                <a:gdLst/>
                <a:ahLst/>
                <a:cxnLst/>
                <a:rect l="l" t="t" r="r" b="b"/>
                <a:pathLst>
                  <a:path w="4250" h="1559" extrusionOk="0">
                    <a:moveTo>
                      <a:pt x="390" y="1558"/>
                    </a:moveTo>
                    <a:cubicBezTo>
                      <a:pt x="68" y="1541"/>
                      <a:pt x="0" y="1084"/>
                      <a:pt x="322" y="999"/>
                    </a:cubicBezTo>
                    <a:lnTo>
                      <a:pt x="3860" y="51"/>
                    </a:lnTo>
                    <a:cubicBezTo>
                      <a:pt x="4013" y="0"/>
                      <a:pt x="4182" y="102"/>
                      <a:pt x="4216" y="254"/>
                    </a:cubicBezTo>
                    <a:cubicBezTo>
                      <a:pt x="4250" y="407"/>
                      <a:pt x="4165" y="559"/>
                      <a:pt x="3996" y="610"/>
                    </a:cubicBezTo>
                    <a:lnTo>
                      <a:pt x="474" y="1541"/>
                    </a:lnTo>
                    <a:cubicBezTo>
                      <a:pt x="440" y="1558"/>
                      <a:pt x="423" y="1558"/>
                      <a:pt x="390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27"/>
              <p:cNvSpPr/>
              <p:nvPr/>
            </p:nvSpPr>
            <p:spPr>
              <a:xfrm>
                <a:off x="1680338" y="3344842"/>
                <a:ext cx="25051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2524" extrusionOk="0">
                    <a:moveTo>
                      <a:pt x="948" y="2523"/>
                    </a:moveTo>
                    <a:cubicBezTo>
                      <a:pt x="813" y="2523"/>
                      <a:pt x="711" y="2439"/>
                      <a:pt x="677" y="2320"/>
                    </a:cubicBezTo>
                    <a:lnTo>
                      <a:pt x="119" y="525"/>
                    </a:lnTo>
                    <a:cubicBezTo>
                      <a:pt x="0" y="170"/>
                      <a:pt x="542" y="1"/>
                      <a:pt x="660" y="356"/>
                    </a:cubicBezTo>
                    <a:lnTo>
                      <a:pt x="1219" y="2151"/>
                    </a:lnTo>
                    <a:cubicBezTo>
                      <a:pt x="1270" y="2303"/>
                      <a:pt x="1185" y="2456"/>
                      <a:pt x="1033" y="2506"/>
                    </a:cubicBezTo>
                    <a:cubicBezTo>
                      <a:pt x="999" y="2523"/>
                      <a:pt x="982" y="2523"/>
                      <a:pt x="948" y="25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27"/>
              <p:cNvSpPr/>
              <p:nvPr/>
            </p:nvSpPr>
            <p:spPr>
              <a:xfrm>
                <a:off x="1736097" y="3425650"/>
                <a:ext cx="203404" cy="103556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5250" extrusionOk="0">
                    <a:moveTo>
                      <a:pt x="9989" y="5249"/>
                    </a:moveTo>
                    <a:cubicBezTo>
                      <a:pt x="9939" y="5249"/>
                      <a:pt x="9888" y="5232"/>
                      <a:pt x="9837" y="5215"/>
                    </a:cubicBezTo>
                    <a:lnTo>
                      <a:pt x="1846" y="593"/>
                    </a:lnTo>
                    <a:lnTo>
                      <a:pt x="441" y="746"/>
                    </a:lnTo>
                    <a:cubicBezTo>
                      <a:pt x="68" y="797"/>
                      <a:pt x="0" y="221"/>
                      <a:pt x="373" y="187"/>
                    </a:cubicBezTo>
                    <a:lnTo>
                      <a:pt x="1880" y="18"/>
                    </a:lnTo>
                    <a:cubicBezTo>
                      <a:pt x="1931" y="1"/>
                      <a:pt x="1998" y="18"/>
                      <a:pt x="2049" y="52"/>
                    </a:cubicBezTo>
                    <a:lnTo>
                      <a:pt x="10125" y="4708"/>
                    </a:lnTo>
                    <a:cubicBezTo>
                      <a:pt x="10260" y="4792"/>
                      <a:pt x="10311" y="4961"/>
                      <a:pt x="10226" y="5097"/>
                    </a:cubicBezTo>
                    <a:cubicBezTo>
                      <a:pt x="10176" y="5199"/>
                      <a:pt x="10091" y="5249"/>
                      <a:pt x="9989" y="52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27"/>
              <p:cNvSpPr/>
              <p:nvPr/>
            </p:nvSpPr>
            <p:spPr>
              <a:xfrm>
                <a:off x="1833612" y="3460384"/>
                <a:ext cx="23059" cy="49451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2507" extrusionOk="0">
                    <a:moveTo>
                      <a:pt x="847" y="2506"/>
                    </a:moveTo>
                    <a:cubicBezTo>
                      <a:pt x="711" y="2506"/>
                      <a:pt x="610" y="2422"/>
                      <a:pt x="576" y="2303"/>
                    </a:cubicBezTo>
                    <a:lnTo>
                      <a:pt x="102" y="525"/>
                    </a:lnTo>
                    <a:cubicBezTo>
                      <a:pt x="0" y="153"/>
                      <a:pt x="542" y="1"/>
                      <a:pt x="644" y="373"/>
                    </a:cubicBezTo>
                    <a:lnTo>
                      <a:pt x="1118" y="2151"/>
                    </a:lnTo>
                    <a:cubicBezTo>
                      <a:pt x="1168" y="2303"/>
                      <a:pt x="1067" y="2456"/>
                      <a:pt x="914" y="2506"/>
                    </a:cubicBezTo>
                    <a:cubicBezTo>
                      <a:pt x="897" y="2506"/>
                      <a:pt x="864" y="2506"/>
                      <a:pt x="847" y="250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27"/>
              <p:cNvSpPr/>
              <p:nvPr/>
            </p:nvSpPr>
            <p:spPr>
              <a:xfrm>
                <a:off x="1877675" y="3485768"/>
                <a:ext cx="32093" cy="84502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4284" extrusionOk="0">
                    <a:moveTo>
                      <a:pt x="1322" y="4284"/>
                    </a:moveTo>
                    <a:cubicBezTo>
                      <a:pt x="1186" y="4284"/>
                      <a:pt x="1085" y="4199"/>
                      <a:pt x="1051" y="4064"/>
                    </a:cubicBezTo>
                    <a:lnTo>
                      <a:pt x="86" y="525"/>
                    </a:lnTo>
                    <a:cubicBezTo>
                      <a:pt x="1" y="153"/>
                      <a:pt x="543" y="0"/>
                      <a:pt x="644" y="373"/>
                    </a:cubicBezTo>
                    <a:lnTo>
                      <a:pt x="1592" y="3911"/>
                    </a:lnTo>
                    <a:cubicBezTo>
                      <a:pt x="1626" y="4081"/>
                      <a:pt x="1542" y="4233"/>
                      <a:pt x="1389" y="4267"/>
                    </a:cubicBezTo>
                    <a:cubicBezTo>
                      <a:pt x="1355" y="4267"/>
                      <a:pt x="1338" y="4284"/>
                      <a:pt x="1322" y="42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27"/>
              <p:cNvSpPr/>
              <p:nvPr/>
            </p:nvSpPr>
            <p:spPr>
              <a:xfrm>
                <a:off x="1926097" y="3513815"/>
                <a:ext cx="32428" cy="84502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4284" extrusionOk="0">
                    <a:moveTo>
                      <a:pt x="1338" y="4284"/>
                    </a:moveTo>
                    <a:cubicBezTo>
                      <a:pt x="1203" y="4284"/>
                      <a:pt x="1084" y="4199"/>
                      <a:pt x="1051" y="4064"/>
                    </a:cubicBezTo>
                    <a:lnTo>
                      <a:pt x="102" y="525"/>
                    </a:lnTo>
                    <a:cubicBezTo>
                      <a:pt x="1" y="153"/>
                      <a:pt x="560" y="0"/>
                      <a:pt x="661" y="373"/>
                    </a:cubicBezTo>
                    <a:lnTo>
                      <a:pt x="1609" y="3911"/>
                    </a:lnTo>
                    <a:cubicBezTo>
                      <a:pt x="1643" y="4081"/>
                      <a:pt x="1559" y="4233"/>
                      <a:pt x="1389" y="4267"/>
                    </a:cubicBezTo>
                    <a:cubicBezTo>
                      <a:pt x="1372" y="4284"/>
                      <a:pt x="1355" y="4284"/>
                      <a:pt x="1338" y="42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27"/>
              <p:cNvSpPr/>
              <p:nvPr/>
            </p:nvSpPr>
            <p:spPr>
              <a:xfrm>
                <a:off x="1655624" y="3381252"/>
                <a:ext cx="51778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50" extrusionOk="0">
                    <a:moveTo>
                      <a:pt x="390" y="1050"/>
                    </a:moveTo>
                    <a:cubicBezTo>
                      <a:pt x="51" y="1050"/>
                      <a:pt x="0" y="559"/>
                      <a:pt x="339" y="491"/>
                    </a:cubicBezTo>
                    <a:lnTo>
                      <a:pt x="2167" y="68"/>
                    </a:lnTo>
                    <a:cubicBezTo>
                      <a:pt x="2523" y="0"/>
                      <a:pt x="2624" y="525"/>
                      <a:pt x="2286" y="626"/>
                    </a:cubicBezTo>
                    <a:lnTo>
                      <a:pt x="457" y="1050"/>
                    </a:lnTo>
                    <a:cubicBezTo>
                      <a:pt x="440" y="1050"/>
                      <a:pt x="407" y="1050"/>
                      <a:pt x="390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27"/>
              <p:cNvSpPr/>
              <p:nvPr/>
            </p:nvSpPr>
            <p:spPr>
              <a:xfrm>
                <a:off x="1736433" y="3064331"/>
                <a:ext cx="206067" cy="106554"/>
              </a:xfrm>
              <a:custGeom>
                <a:avLst/>
                <a:gdLst/>
                <a:ahLst/>
                <a:cxnLst/>
                <a:rect l="l" t="t" r="r" b="b"/>
                <a:pathLst>
                  <a:path w="10447" h="5402" extrusionOk="0">
                    <a:moveTo>
                      <a:pt x="1897" y="5402"/>
                    </a:moveTo>
                    <a:lnTo>
                      <a:pt x="1863" y="5402"/>
                    </a:lnTo>
                    <a:lnTo>
                      <a:pt x="373" y="5232"/>
                    </a:lnTo>
                    <a:cubicBezTo>
                      <a:pt x="0" y="5182"/>
                      <a:pt x="51" y="4623"/>
                      <a:pt x="441" y="4657"/>
                    </a:cubicBezTo>
                    <a:lnTo>
                      <a:pt x="1846" y="4809"/>
                    </a:lnTo>
                    <a:lnTo>
                      <a:pt x="9837" y="204"/>
                    </a:lnTo>
                    <a:cubicBezTo>
                      <a:pt x="10176" y="1"/>
                      <a:pt x="10446" y="509"/>
                      <a:pt x="10125" y="695"/>
                    </a:cubicBezTo>
                    <a:lnTo>
                      <a:pt x="2049" y="5351"/>
                    </a:lnTo>
                    <a:cubicBezTo>
                      <a:pt x="1998" y="5385"/>
                      <a:pt x="1947" y="5402"/>
                      <a:pt x="1897" y="54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27"/>
              <p:cNvSpPr/>
              <p:nvPr/>
            </p:nvSpPr>
            <p:spPr>
              <a:xfrm>
                <a:off x="1834282" y="3083700"/>
                <a:ext cx="23394" cy="4945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2507" extrusionOk="0">
                    <a:moveTo>
                      <a:pt x="339" y="2507"/>
                    </a:moveTo>
                    <a:cubicBezTo>
                      <a:pt x="135" y="2507"/>
                      <a:pt x="0" y="2320"/>
                      <a:pt x="51" y="2151"/>
                    </a:cubicBezTo>
                    <a:lnTo>
                      <a:pt x="525" y="373"/>
                    </a:lnTo>
                    <a:cubicBezTo>
                      <a:pt x="626" y="1"/>
                      <a:pt x="1185" y="153"/>
                      <a:pt x="1084" y="509"/>
                    </a:cubicBezTo>
                    <a:lnTo>
                      <a:pt x="610" y="2303"/>
                    </a:lnTo>
                    <a:cubicBezTo>
                      <a:pt x="576" y="2422"/>
                      <a:pt x="457" y="2507"/>
                      <a:pt x="339" y="250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27"/>
              <p:cNvSpPr/>
              <p:nvPr/>
            </p:nvSpPr>
            <p:spPr>
              <a:xfrm>
                <a:off x="1878345" y="3025929"/>
                <a:ext cx="31422" cy="81839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4149" extrusionOk="0">
                    <a:moveTo>
                      <a:pt x="323" y="4149"/>
                    </a:moveTo>
                    <a:cubicBezTo>
                      <a:pt x="306" y="4149"/>
                      <a:pt x="272" y="4149"/>
                      <a:pt x="255" y="4149"/>
                    </a:cubicBezTo>
                    <a:cubicBezTo>
                      <a:pt x="102" y="4115"/>
                      <a:pt x="1" y="3946"/>
                      <a:pt x="52" y="3793"/>
                    </a:cubicBezTo>
                    <a:lnTo>
                      <a:pt x="1000" y="255"/>
                    </a:lnTo>
                    <a:cubicBezTo>
                      <a:pt x="1034" y="102"/>
                      <a:pt x="1186" y="1"/>
                      <a:pt x="1338" y="35"/>
                    </a:cubicBezTo>
                    <a:cubicBezTo>
                      <a:pt x="1508" y="69"/>
                      <a:pt x="1592" y="238"/>
                      <a:pt x="1558" y="390"/>
                    </a:cubicBezTo>
                    <a:lnTo>
                      <a:pt x="610" y="3929"/>
                    </a:lnTo>
                    <a:cubicBezTo>
                      <a:pt x="576" y="4064"/>
                      <a:pt x="458" y="4149"/>
                      <a:pt x="323" y="414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27"/>
              <p:cNvSpPr/>
              <p:nvPr/>
            </p:nvSpPr>
            <p:spPr>
              <a:xfrm>
                <a:off x="1927103" y="2997546"/>
                <a:ext cx="31422" cy="82174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4166" extrusionOk="0">
                    <a:moveTo>
                      <a:pt x="322" y="4166"/>
                    </a:moveTo>
                    <a:cubicBezTo>
                      <a:pt x="305" y="4166"/>
                      <a:pt x="272" y="4166"/>
                      <a:pt x="255" y="4149"/>
                    </a:cubicBezTo>
                    <a:cubicBezTo>
                      <a:pt x="85" y="4115"/>
                      <a:pt x="1" y="3963"/>
                      <a:pt x="35" y="3810"/>
                    </a:cubicBezTo>
                    <a:lnTo>
                      <a:pt x="983" y="255"/>
                    </a:lnTo>
                    <a:cubicBezTo>
                      <a:pt x="1033" y="102"/>
                      <a:pt x="1186" y="1"/>
                      <a:pt x="1338" y="52"/>
                    </a:cubicBezTo>
                    <a:cubicBezTo>
                      <a:pt x="1491" y="85"/>
                      <a:pt x="1592" y="238"/>
                      <a:pt x="1558" y="390"/>
                    </a:cubicBezTo>
                    <a:lnTo>
                      <a:pt x="593" y="3946"/>
                    </a:lnTo>
                    <a:cubicBezTo>
                      <a:pt x="576" y="4064"/>
                      <a:pt x="458" y="4166"/>
                      <a:pt x="322" y="41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27"/>
              <p:cNvSpPr/>
              <p:nvPr/>
            </p:nvSpPr>
            <p:spPr>
              <a:xfrm>
                <a:off x="1655289" y="3193581"/>
                <a:ext cx="52113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50" extrusionOk="0">
                    <a:moveTo>
                      <a:pt x="2235" y="1033"/>
                    </a:moveTo>
                    <a:cubicBezTo>
                      <a:pt x="2218" y="1033"/>
                      <a:pt x="2184" y="1033"/>
                      <a:pt x="2167" y="1033"/>
                    </a:cubicBezTo>
                    <a:lnTo>
                      <a:pt x="339" y="610"/>
                    </a:lnTo>
                    <a:cubicBezTo>
                      <a:pt x="0" y="508"/>
                      <a:pt x="119" y="0"/>
                      <a:pt x="474" y="51"/>
                    </a:cubicBezTo>
                    <a:lnTo>
                      <a:pt x="2303" y="474"/>
                    </a:lnTo>
                    <a:cubicBezTo>
                      <a:pt x="2641" y="542"/>
                      <a:pt x="2574" y="1050"/>
                      <a:pt x="2235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27"/>
              <p:cNvSpPr/>
              <p:nvPr/>
            </p:nvSpPr>
            <p:spPr>
              <a:xfrm>
                <a:off x="1755131" y="3064666"/>
                <a:ext cx="187032" cy="133282"/>
              </a:xfrm>
              <a:custGeom>
                <a:avLst/>
                <a:gdLst/>
                <a:ahLst/>
                <a:cxnLst/>
                <a:rect l="l" t="t" r="r" b="b"/>
                <a:pathLst>
                  <a:path w="9482" h="6757" extrusionOk="0">
                    <a:moveTo>
                      <a:pt x="322" y="6756"/>
                    </a:moveTo>
                    <a:cubicBezTo>
                      <a:pt x="288" y="6756"/>
                      <a:pt x="254" y="6739"/>
                      <a:pt x="221" y="6722"/>
                    </a:cubicBezTo>
                    <a:cubicBezTo>
                      <a:pt x="68" y="6671"/>
                      <a:pt x="0" y="6502"/>
                      <a:pt x="68" y="6350"/>
                    </a:cubicBezTo>
                    <a:lnTo>
                      <a:pt x="678" y="4978"/>
                    </a:lnTo>
                    <a:cubicBezTo>
                      <a:pt x="695" y="4928"/>
                      <a:pt x="745" y="4877"/>
                      <a:pt x="796" y="4843"/>
                    </a:cubicBezTo>
                    <a:lnTo>
                      <a:pt x="8872" y="187"/>
                    </a:lnTo>
                    <a:cubicBezTo>
                      <a:pt x="9194" y="1"/>
                      <a:pt x="9482" y="492"/>
                      <a:pt x="9160" y="678"/>
                    </a:cubicBezTo>
                    <a:lnTo>
                      <a:pt x="1152" y="5300"/>
                    </a:lnTo>
                    <a:lnTo>
                      <a:pt x="593" y="6587"/>
                    </a:lnTo>
                    <a:cubicBezTo>
                      <a:pt x="542" y="6688"/>
                      <a:pt x="441" y="6756"/>
                      <a:pt x="322" y="67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27"/>
              <p:cNvSpPr/>
              <p:nvPr/>
            </p:nvSpPr>
            <p:spPr>
              <a:xfrm>
                <a:off x="1833277" y="3119439"/>
                <a:ext cx="49431" cy="21382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1084" extrusionOk="0">
                    <a:moveTo>
                      <a:pt x="2117" y="1084"/>
                    </a:moveTo>
                    <a:cubicBezTo>
                      <a:pt x="2083" y="1084"/>
                      <a:pt x="2066" y="1084"/>
                      <a:pt x="2032" y="1067"/>
                    </a:cubicBezTo>
                    <a:lnTo>
                      <a:pt x="254" y="593"/>
                    </a:lnTo>
                    <a:cubicBezTo>
                      <a:pt x="102" y="559"/>
                      <a:pt x="0" y="390"/>
                      <a:pt x="34" y="237"/>
                    </a:cubicBezTo>
                    <a:cubicBezTo>
                      <a:pt x="85" y="85"/>
                      <a:pt x="237" y="0"/>
                      <a:pt x="390" y="34"/>
                    </a:cubicBezTo>
                    <a:lnTo>
                      <a:pt x="2167" y="508"/>
                    </a:lnTo>
                    <a:cubicBezTo>
                      <a:pt x="2506" y="593"/>
                      <a:pt x="2438" y="1084"/>
                      <a:pt x="2100" y="10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27"/>
              <p:cNvSpPr/>
              <p:nvPr/>
            </p:nvSpPr>
            <p:spPr>
              <a:xfrm>
                <a:off x="1877359" y="3093719"/>
                <a:ext cx="84167" cy="31087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1576" extrusionOk="0">
                    <a:moveTo>
                      <a:pt x="3877" y="1575"/>
                    </a:moveTo>
                    <a:cubicBezTo>
                      <a:pt x="3843" y="1558"/>
                      <a:pt x="3826" y="1558"/>
                      <a:pt x="3792" y="1558"/>
                    </a:cubicBezTo>
                    <a:lnTo>
                      <a:pt x="254" y="610"/>
                    </a:lnTo>
                    <a:cubicBezTo>
                      <a:pt x="85" y="576"/>
                      <a:pt x="0" y="407"/>
                      <a:pt x="34" y="255"/>
                    </a:cubicBezTo>
                    <a:cubicBezTo>
                      <a:pt x="68" y="102"/>
                      <a:pt x="220" y="1"/>
                      <a:pt x="389" y="52"/>
                    </a:cubicBezTo>
                    <a:lnTo>
                      <a:pt x="3928" y="1000"/>
                    </a:lnTo>
                    <a:cubicBezTo>
                      <a:pt x="4267" y="1084"/>
                      <a:pt x="4199" y="1558"/>
                      <a:pt x="3860" y="15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27"/>
              <p:cNvSpPr/>
              <p:nvPr/>
            </p:nvSpPr>
            <p:spPr>
              <a:xfrm>
                <a:off x="1923769" y="3065002"/>
                <a:ext cx="86514" cy="31757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1610" extrusionOk="0">
                    <a:moveTo>
                      <a:pt x="3979" y="1592"/>
                    </a:moveTo>
                    <a:cubicBezTo>
                      <a:pt x="3962" y="1609"/>
                      <a:pt x="3928" y="1609"/>
                      <a:pt x="3911" y="1592"/>
                    </a:cubicBezTo>
                    <a:lnTo>
                      <a:pt x="373" y="644"/>
                    </a:lnTo>
                    <a:cubicBezTo>
                      <a:pt x="0" y="559"/>
                      <a:pt x="153" y="1"/>
                      <a:pt x="508" y="102"/>
                    </a:cubicBezTo>
                    <a:lnTo>
                      <a:pt x="4064" y="1050"/>
                    </a:lnTo>
                    <a:cubicBezTo>
                      <a:pt x="4385" y="1135"/>
                      <a:pt x="4318" y="1609"/>
                      <a:pt x="3979" y="160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27"/>
              <p:cNvSpPr/>
              <p:nvPr/>
            </p:nvSpPr>
            <p:spPr>
              <a:xfrm>
                <a:off x="1681660" y="3198906"/>
                <a:ext cx="24735" cy="49786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524" extrusionOk="0">
                    <a:moveTo>
                      <a:pt x="322" y="2524"/>
                    </a:moveTo>
                    <a:cubicBezTo>
                      <a:pt x="289" y="2524"/>
                      <a:pt x="255" y="2524"/>
                      <a:pt x="238" y="2507"/>
                    </a:cubicBezTo>
                    <a:cubicBezTo>
                      <a:pt x="85" y="2456"/>
                      <a:pt x="1" y="2303"/>
                      <a:pt x="52" y="2151"/>
                    </a:cubicBezTo>
                    <a:lnTo>
                      <a:pt x="593" y="356"/>
                    </a:lnTo>
                    <a:cubicBezTo>
                      <a:pt x="712" y="1"/>
                      <a:pt x="1254" y="170"/>
                      <a:pt x="1152" y="526"/>
                    </a:cubicBezTo>
                    <a:lnTo>
                      <a:pt x="593" y="2320"/>
                    </a:lnTo>
                    <a:cubicBezTo>
                      <a:pt x="559" y="2439"/>
                      <a:pt x="441" y="2524"/>
                      <a:pt x="322" y="25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27"/>
              <p:cNvSpPr/>
              <p:nvPr/>
            </p:nvSpPr>
            <p:spPr>
              <a:xfrm>
                <a:off x="2128463" y="2908395"/>
                <a:ext cx="30081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7" extrusionOk="0">
                    <a:moveTo>
                      <a:pt x="1440" y="796"/>
                    </a:moveTo>
                    <a:lnTo>
                      <a:pt x="1406" y="796"/>
                    </a:lnTo>
                    <a:lnTo>
                      <a:pt x="1338" y="762"/>
                    </a:lnTo>
                    <a:lnTo>
                      <a:pt x="1338" y="762"/>
                    </a:lnTo>
                    <a:lnTo>
                      <a:pt x="69" y="170"/>
                    </a:lnTo>
                    <a:cubicBezTo>
                      <a:pt x="18" y="136"/>
                      <a:pt x="1" y="102"/>
                      <a:pt x="18" y="68"/>
                    </a:cubicBezTo>
                    <a:cubicBezTo>
                      <a:pt x="35" y="17"/>
                      <a:pt x="85" y="0"/>
                      <a:pt x="119" y="34"/>
                    </a:cubicBezTo>
                    <a:lnTo>
                      <a:pt x="1389" y="610"/>
                    </a:lnTo>
                    <a:lnTo>
                      <a:pt x="1389" y="610"/>
                    </a:lnTo>
                    <a:lnTo>
                      <a:pt x="1474" y="661"/>
                    </a:lnTo>
                    <a:cubicBezTo>
                      <a:pt x="1508" y="678"/>
                      <a:pt x="1525" y="711"/>
                      <a:pt x="1508" y="745"/>
                    </a:cubicBezTo>
                    <a:cubicBezTo>
                      <a:pt x="1491" y="779"/>
                      <a:pt x="1457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27"/>
              <p:cNvSpPr/>
              <p:nvPr/>
            </p:nvSpPr>
            <p:spPr>
              <a:xfrm>
                <a:off x="2116451" y="2864648"/>
                <a:ext cx="11362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323" extrusionOk="0">
                    <a:moveTo>
                      <a:pt x="474" y="305"/>
                    </a:moveTo>
                    <a:lnTo>
                      <a:pt x="440" y="305"/>
                    </a:lnTo>
                    <a:lnTo>
                      <a:pt x="51" y="153"/>
                    </a:lnTo>
                    <a:cubicBezTo>
                      <a:pt x="17" y="153"/>
                      <a:pt x="0" y="102"/>
                      <a:pt x="17" y="68"/>
                    </a:cubicBezTo>
                    <a:cubicBezTo>
                      <a:pt x="34" y="17"/>
                      <a:pt x="68" y="0"/>
                      <a:pt x="102" y="17"/>
                    </a:cubicBezTo>
                    <a:lnTo>
                      <a:pt x="491" y="170"/>
                    </a:lnTo>
                    <a:cubicBezTo>
                      <a:pt x="576" y="204"/>
                      <a:pt x="559" y="322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27"/>
              <p:cNvSpPr/>
              <p:nvPr/>
            </p:nvSpPr>
            <p:spPr>
              <a:xfrm>
                <a:off x="2117792" y="2856956"/>
                <a:ext cx="14044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78" extrusionOk="0">
                    <a:moveTo>
                      <a:pt x="626" y="2761"/>
                    </a:moveTo>
                    <a:cubicBezTo>
                      <a:pt x="593" y="2761"/>
                      <a:pt x="576" y="2744"/>
                      <a:pt x="559" y="2727"/>
                    </a:cubicBezTo>
                    <a:cubicBezTo>
                      <a:pt x="372" y="2320"/>
                      <a:pt x="119" y="1559"/>
                      <a:pt x="491" y="915"/>
                    </a:cubicBezTo>
                    <a:lnTo>
                      <a:pt x="339" y="661"/>
                    </a:lnTo>
                    <a:lnTo>
                      <a:pt x="51" y="170"/>
                    </a:lnTo>
                    <a:cubicBezTo>
                      <a:pt x="0" y="86"/>
                      <a:pt x="135" y="1"/>
                      <a:pt x="186" y="86"/>
                    </a:cubicBezTo>
                    <a:lnTo>
                      <a:pt x="474" y="594"/>
                    </a:lnTo>
                    <a:cubicBezTo>
                      <a:pt x="474" y="594"/>
                      <a:pt x="474" y="594"/>
                      <a:pt x="474" y="610"/>
                    </a:cubicBezTo>
                    <a:lnTo>
                      <a:pt x="626" y="898"/>
                    </a:lnTo>
                    <a:cubicBezTo>
                      <a:pt x="643" y="915"/>
                      <a:pt x="643" y="949"/>
                      <a:pt x="626" y="966"/>
                    </a:cubicBezTo>
                    <a:lnTo>
                      <a:pt x="626" y="983"/>
                    </a:lnTo>
                    <a:cubicBezTo>
                      <a:pt x="271" y="1559"/>
                      <a:pt x="508" y="2287"/>
                      <a:pt x="694" y="2676"/>
                    </a:cubicBezTo>
                    <a:cubicBezTo>
                      <a:pt x="711" y="2710"/>
                      <a:pt x="694" y="2761"/>
                      <a:pt x="660" y="2778"/>
                    </a:cubicBezTo>
                    <a:close/>
                    <a:moveTo>
                      <a:pt x="406" y="627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27"/>
              <p:cNvSpPr/>
              <p:nvPr/>
            </p:nvSpPr>
            <p:spPr>
              <a:xfrm>
                <a:off x="2155188" y="2891689"/>
                <a:ext cx="5365" cy="32428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44" extrusionOk="0">
                    <a:moveTo>
                      <a:pt x="85" y="1643"/>
                    </a:moveTo>
                    <a:lnTo>
                      <a:pt x="85" y="1643"/>
                    </a:lnTo>
                    <a:cubicBezTo>
                      <a:pt x="34" y="1626"/>
                      <a:pt x="0" y="1592"/>
                      <a:pt x="17" y="1558"/>
                    </a:cubicBezTo>
                    <a:lnTo>
                      <a:pt x="17" y="1474"/>
                    </a:lnTo>
                    <a:lnTo>
                      <a:pt x="119" y="69"/>
                    </a:lnTo>
                    <a:cubicBezTo>
                      <a:pt x="119" y="35"/>
                      <a:pt x="153" y="1"/>
                      <a:pt x="203" y="1"/>
                    </a:cubicBezTo>
                    <a:cubicBezTo>
                      <a:pt x="237" y="1"/>
                      <a:pt x="271" y="35"/>
                      <a:pt x="271" y="69"/>
                    </a:cubicBezTo>
                    <a:lnTo>
                      <a:pt x="153" y="1558"/>
                    </a:lnTo>
                    <a:cubicBezTo>
                      <a:pt x="153" y="1609"/>
                      <a:pt x="119" y="1626"/>
                      <a:pt x="85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27"/>
              <p:cNvSpPr/>
              <p:nvPr/>
            </p:nvSpPr>
            <p:spPr>
              <a:xfrm>
                <a:off x="2124123" y="2858967"/>
                <a:ext cx="4695" cy="117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4" extrusionOk="0">
                    <a:moveTo>
                      <a:pt x="85" y="593"/>
                    </a:moveTo>
                    <a:lnTo>
                      <a:pt x="68" y="593"/>
                    </a:lnTo>
                    <a:cubicBezTo>
                      <a:pt x="35" y="593"/>
                      <a:pt x="1" y="559"/>
                      <a:pt x="1" y="508"/>
                    </a:cubicBezTo>
                    <a:lnTo>
                      <a:pt x="68" y="102"/>
                    </a:lnTo>
                    <a:cubicBezTo>
                      <a:pt x="85" y="1"/>
                      <a:pt x="238" y="18"/>
                      <a:pt x="221" y="119"/>
                    </a:cubicBezTo>
                    <a:lnTo>
                      <a:pt x="153" y="542"/>
                    </a:lnTo>
                    <a:cubicBezTo>
                      <a:pt x="153" y="576"/>
                      <a:pt x="119" y="593"/>
                      <a:pt x="85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27"/>
              <p:cNvSpPr/>
              <p:nvPr/>
            </p:nvSpPr>
            <p:spPr>
              <a:xfrm>
                <a:off x="2117792" y="2856956"/>
                <a:ext cx="42764" cy="3777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915" extrusionOk="0">
                    <a:moveTo>
                      <a:pt x="2099" y="1914"/>
                    </a:moveTo>
                    <a:cubicBezTo>
                      <a:pt x="2066" y="1914"/>
                      <a:pt x="2032" y="1897"/>
                      <a:pt x="2032" y="1863"/>
                    </a:cubicBezTo>
                    <a:cubicBezTo>
                      <a:pt x="1727" y="1440"/>
                      <a:pt x="1236" y="966"/>
                      <a:pt x="593" y="1000"/>
                    </a:cubicBezTo>
                    <a:lnTo>
                      <a:pt x="576" y="1000"/>
                    </a:lnTo>
                    <a:cubicBezTo>
                      <a:pt x="542" y="1000"/>
                      <a:pt x="525" y="983"/>
                      <a:pt x="508" y="966"/>
                    </a:cubicBezTo>
                    <a:lnTo>
                      <a:pt x="339" y="661"/>
                    </a:lnTo>
                    <a:lnTo>
                      <a:pt x="339" y="661"/>
                    </a:lnTo>
                    <a:lnTo>
                      <a:pt x="51" y="170"/>
                    </a:lnTo>
                    <a:cubicBezTo>
                      <a:pt x="0" y="86"/>
                      <a:pt x="135" y="1"/>
                      <a:pt x="186" y="86"/>
                    </a:cubicBezTo>
                    <a:lnTo>
                      <a:pt x="474" y="594"/>
                    </a:lnTo>
                    <a:cubicBezTo>
                      <a:pt x="474" y="594"/>
                      <a:pt x="474" y="594"/>
                      <a:pt x="474" y="610"/>
                    </a:cubicBezTo>
                    <a:lnTo>
                      <a:pt x="610" y="848"/>
                    </a:lnTo>
                    <a:cubicBezTo>
                      <a:pt x="1321" y="831"/>
                      <a:pt x="1829" y="1355"/>
                      <a:pt x="2150" y="1796"/>
                    </a:cubicBezTo>
                    <a:cubicBezTo>
                      <a:pt x="2150" y="1813"/>
                      <a:pt x="2167" y="1830"/>
                      <a:pt x="2167" y="1846"/>
                    </a:cubicBezTo>
                    <a:cubicBezTo>
                      <a:pt x="2150" y="1880"/>
                      <a:pt x="2133" y="1914"/>
                      <a:pt x="2099" y="1914"/>
                    </a:cubicBezTo>
                    <a:close/>
                    <a:moveTo>
                      <a:pt x="406" y="627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27"/>
              <p:cNvSpPr/>
              <p:nvPr/>
            </p:nvSpPr>
            <p:spPr>
              <a:xfrm>
                <a:off x="2135149" y="2890032"/>
                <a:ext cx="1138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25" extrusionOk="0">
                    <a:moveTo>
                      <a:pt x="491" y="169"/>
                    </a:moveTo>
                    <a:cubicBezTo>
                      <a:pt x="576" y="339"/>
                      <a:pt x="390" y="525"/>
                      <a:pt x="204" y="474"/>
                    </a:cubicBezTo>
                    <a:cubicBezTo>
                      <a:pt x="17" y="406"/>
                      <a:pt x="0" y="153"/>
                      <a:pt x="170" y="51"/>
                    </a:cubicBezTo>
                    <a:cubicBezTo>
                      <a:pt x="288" y="0"/>
                      <a:pt x="424" y="34"/>
                      <a:pt x="491" y="1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27"/>
              <p:cNvSpPr/>
              <p:nvPr/>
            </p:nvSpPr>
            <p:spPr>
              <a:xfrm>
                <a:off x="2121461" y="2937448"/>
                <a:ext cx="2806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34" extrusionOk="0">
                    <a:moveTo>
                      <a:pt x="68" y="1033"/>
                    </a:moveTo>
                    <a:cubicBezTo>
                      <a:pt x="34" y="1033"/>
                      <a:pt x="0" y="999"/>
                      <a:pt x="0" y="965"/>
                    </a:cubicBezTo>
                    <a:cubicBezTo>
                      <a:pt x="0" y="931"/>
                      <a:pt x="17" y="915"/>
                      <a:pt x="34" y="898"/>
                    </a:cubicBezTo>
                    <a:lnTo>
                      <a:pt x="1253" y="51"/>
                    </a:lnTo>
                    <a:cubicBezTo>
                      <a:pt x="1338" y="0"/>
                      <a:pt x="1422" y="119"/>
                      <a:pt x="1338" y="170"/>
                    </a:cubicBezTo>
                    <a:lnTo>
                      <a:pt x="119" y="1016"/>
                    </a:lnTo>
                    <a:cubicBezTo>
                      <a:pt x="102" y="1033"/>
                      <a:pt x="85" y="1033"/>
                      <a:pt x="68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27"/>
              <p:cNvSpPr/>
              <p:nvPr/>
            </p:nvSpPr>
            <p:spPr>
              <a:xfrm>
                <a:off x="2077378" y="2937783"/>
                <a:ext cx="9369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41" extrusionOk="0">
                    <a:moveTo>
                      <a:pt x="85" y="440"/>
                    </a:moveTo>
                    <a:cubicBezTo>
                      <a:pt x="68" y="440"/>
                      <a:pt x="34" y="423"/>
                      <a:pt x="17" y="407"/>
                    </a:cubicBezTo>
                    <a:cubicBezTo>
                      <a:pt x="0" y="390"/>
                      <a:pt x="0" y="339"/>
                      <a:pt x="17" y="305"/>
                    </a:cubicBezTo>
                    <a:lnTo>
                      <a:pt x="339" y="51"/>
                    </a:lnTo>
                    <a:cubicBezTo>
                      <a:pt x="390" y="0"/>
                      <a:pt x="458" y="34"/>
                      <a:pt x="474" y="102"/>
                    </a:cubicBezTo>
                    <a:cubicBezTo>
                      <a:pt x="474" y="119"/>
                      <a:pt x="458" y="136"/>
                      <a:pt x="458" y="153"/>
                    </a:cubicBezTo>
                    <a:lnTo>
                      <a:pt x="441" y="153"/>
                    </a:lnTo>
                    <a:lnTo>
                      <a:pt x="119" y="423"/>
                    </a:lnTo>
                    <a:cubicBezTo>
                      <a:pt x="102" y="423"/>
                      <a:pt x="102" y="440"/>
                      <a:pt x="85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27"/>
              <p:cNvSpPr/>
              <p:nvPr/>
            </p:nvSpPr>
            <p:spPr>
              <a:xfrm>
                <a:off x="2072368" y="2938119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2557" y="999"/>
                    </a:moveTo>
                    <a:cubicBezTo>
                      <a:pt x="2100" y="965"/>
                      <a:pt x="1321" y="796"/>
                      <a:pt x="966" y="153"/>
                    </a:cubicBezTo>
                    <a:lnTo>
                      <a:pt x="85" y="153"/>
                    </a:lnTo>
                    <a:cubicBezTo>
                      <a:pt x="34" y="153"/>
                      <a:pt x="0" y="119"/>
                      <a:pt x="0" y="85"/>
                    </a:cubicBezTo>
                    <a:cubicBezTo>
                      <a:pt x="0" y="34"/>
                      <a:pt x="34" y="0"/>
                      <a:pt x="85" y="0"/>
                    </a:cubicBezTo>
                    <a:lnTo>
                      <a:pt x="999" y="0"/>
                    </a:lnTo>
                    <a:cubicBezTo>
                      <a:pt x="1033" y="0"/>
                      <a:pt x="1050" y="17"/>
                      <a:pt x="1067" y="51"/>
                    </a:cubicBezTo>
                    <a:cubicBezTo>
                      <a:pt x="1389" y="660"/>
                      <a:pt x="2134" y="813"/>
                      <a:pt x="2557" y="847"/>
                    </a:cubicBezTo>
                    <a:cubicBezTo>
                      <a:pt x="2608" y="864"/>
                      <a:pt x="2642" y="897"/>
                      <a:pt x="2625" y="931"/>
                    </a:cubicBezTo>
                    <a:cubicBezTo>
                      <a:pt x="2625" y="965"/>
                      <a:pt x="2591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27"/>
              <p:cNvSpPr/>
              <p:nvPr/>
            </p:nvSpPr>
            <p:spPr>
              <a:xfrm>
                <a:off x="2120119" y="2920407"/>
                <a:ext cx="28739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51" extrusionOk="0">
                    <a:moveTo>
                      <a:pt x="1355" y="1051"/>
                    </a:moveTo>
                    <a:cubicBezTo>
                      <a:pt x="1338" y="1051"/>
                      <a:pt x="1321" y="1034"/>
                      <a:pt x="1321" y="1034"/>
                    </a:cubicBezTo>
                    <a:lnTo>
                      <a:pt x="85" y="187"/>
                    </a:lnTo>
                    <a:cubicBezTo>
                      <a:pt x="1" y="136"/>
                      <a:pt x="85" y="1"/>
                      <a:pt x="170" y="69"/>
                    </a:cubicBezTo>
                    <a:lnTo>
                      <a:pt x="1406" y="915"/>
                    </a:lnTo>
                    <a:cubicBezTo>
                      <a:pt x="1457" y="949"/>
                      <a:pt x="1440" y="1051"/>
                      <a:pt x="1355" y="105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27"/>
              <p:cNvSpPr/>
              <p:nvPr/>
            </p:nvSpPr>
            <p:spPr>
              <a:xfrm>
                <a:off x="2077378" y="2932774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407" y="424"/>
                    </a:moveTo>
                    <a:lnTo>
                      <a:pt x="407" y="424"/>
                    </a:lnTo>
                    <a:cubicBezTo>
                      <a:pt x="390" y="424"/>
                      <a:pt x="356" y="424"/>
                      <a:pt x="356" y="407"/>
                    </a:cubicBezTo>
                    <a:lnTo>
                      <a:pt x="34" y="153"/>
                    </a:lnTo>
                    <a:cubicBezTo>
                      <a:pt x="0" y="119"/>
                      <a:pt x="0" y="68"/>
                      <a:pt x="34" y="51"/>
                    </a:cubicBezTo>
                    <a:cubicBezTo>
                      <a:pt x="68" y="17"/>
                      <a:pt x="102" y="0"/>
                      <a:pt x="136" y="34"/>
                    </a:cubicBezTo>
                    <a:lnTo>
                      <a:pt x="458" y="288"/>
                    </a:lnTo>
                    <a:cubicBezTo>
                      <a:pt x="474" y="305"/>
                      <a:pt x="474" y="305"/>
                      <a:pt x="491" y="322"/>
                    </a:cubicBezTo>
                    <a:cubicBezTo>
                      <a:pt x="491" y="339"/>
                      <a:pt x="491" y="339"/>
                      <a:pt x="491" y="356"/>
                    </a:cubicBezTo>
                    <a:cubicBezTo>
                      <a:pt x="491" y="390"/>
                      <a:pt x="441" y="424"/>
                      <a:pt x="407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27"/>
              <p:cNvSpPr/>
              <p:nvPr/>
            </p:nvSpPr>
            <p:spPr>
              <a:xfrm>
                <a:off x="2072368" y="2921413"/>
                <a:ext cx="5177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17" extrusionOk="0">
                    <a:moveTo>
                      <a:pt x="85" y="1000"/>
                    </a:moveTo>
                    <a:cubicBezTo>
                      <a:pt x="34" y="1000"/>
                      <a:pt x="0" y="966"/>
                      <a:pt x="0" y="932"/>
                    </a:cubicBezTo>
                    <a:cubicBezTo>
                      <a:pt x="0" y="898"/>
                      <a:pt x="34" y="864"/>
                      <a:pt x="85" y="864"/>
                    </a:cubicBezTo>
                    <a:lnTo>
                      <a:pt x="966" y="864"/>
                    </a:lnTo>
                    <a:cubicBezTo>
                      <a:pt x="1304" y="221"/>
                      <a:pt x="2100" y="51"/>
                      <a:pt x="2540" y="18"/>
                    </a:cubicBezTo>
                    <a:cubicBezTo>
                      <a:pt x="2591" y="1"/>
                      <a:pt x="2625" y="34"/>
                      <a:pt x="2625" y="85"/>
                    </a:cubicBezTo>
                    <a:cubicBezTo>
                      <a:pt x="2625" y="119"/>
                      <a:pt x="2608" y="153"/>
                      <a:pt x="2557" y="153"/>
                    </a:cubicBezTo>
                    <a:cubicBezTo>
                      <a:pt x="2134" y="204"/>
                      <a:pt x="1372" y="356"/>
                      <a:pt x="1084" y="983"/>
                    </a:cubicBezTo>
                    <a:cubicBezTo>
                      <a:pt x="1067" y="1000"/>
                      <a:pt x="1033" y="1016"/>
                      <a:pt x="1016" y="1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27"/>
              <p:cNvSpPr/>
              <p:nvPr/>
            </p:nvSpPr>
            <p:spPr>
              <a:xfrm>
                <a:off x="2110435" y="2935101"/>
                <a:ext cx="1071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26" extrusionOk="0">
                    <a:moveTo>
                      <a:pt x="271" y="1"/>
                    </a:moveTo>
                    <a:cubicBezTo>
                      <a:pt x="458" y="35"/>
                      <a:pt x="542" y="272"/>
                      <a:pt x="390" y="407"/>
                    </a:cubicBezTo>
                    <a:cubicBezTo>
                      <a:pt x="238" y="526"/>
                      <a:pt x="1" y="424"/>
                      <a:pt x="1" y="238"/>
                    </a:cubicBezTo>
                    <a:cubicBezTo>
                      <a:pt x="17" y="102"/>
                      <a:pt x="136" y="1"/>
                      <a:pt x="27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27"/>
              <p:cNvSpPr/>
              <p:nvPr/>
            </p:nvSpPr>
            <p:spPr>
              <a:xfrm>
                <a:off x="2155188" y="2955140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220" y="1626"/>
                    </a:moveTo>
                    <a:cubicBezTo>
                      <a:pt x="170" y="1626"/>
                      <a:pt x="136" y="1609"/>
                      <a:pt x="136" y="1558"/>
                    </a:cubicBezTo>
                    <a:lnTo>
                      <a:pt x="0" y="85"/>
                    </a:lnTo>
                    <a:cubicBezTo>
                      <a:pt x="0" y="34"/>
                      <a:pt x="34" y="1"/>
                      <a:pt x="68" y="1"/>
                    </a:cubicBezTo>
                    <a:cubicBezTo>
                      <a:pt x="119" y="1"/>
                      <a:pt x="153" y="34"/>
                      <a:pt x="153" y="68"/>
                    </a:cubicBezTo>
                    <a:lnTo>
                      <a:pt x="288" y="1558"/>
                    </a:lnTo>
                    <a:cubicBezTo>
                      <a:pt x="288" y="1592"/>
                      <a:pt x="254" y="1626"/>
                      <a:pt x="220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27"/>
              <p:cNvSpPr/>
              <p:nvPr/>
            </p:nvSpPr>
            <p:spPr>
              <a:xfrm>
                <a:off x="2124459" y="3007566"/>
                <a:ext cx="469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238" h="611" extrusionOk="0">
                    <a:moveTo>
                      <a:pt x="153" y="610"/>
                    </a:moveTo>
                    <a:cubicBezTo>
                      <a:pt x="119" y="610"/>
                      <a:pt x="85" y="576"/>
                      <a:pt x="85" y="542"/>
                    </a:cubicBezTo>
                    <a:lnTo>
                      <a:pt x="18" y="119"/>
                    </a:lnTo>
                    <a:cubicBezTo>
                      <a:pt x="1" y="18"/>
                      <a:pt x="153" y="1"/>
                      <a:pt x="170" y="102"/>
                    </a:cubicBezTo>
                    <a:lnTo>
                      <a:pt x="238" y="509"/>
                    </a:lnTo>
                    <a:cubicBezTo>
                      <a:pt x="238" y="542"/>
                      <a:pt x="204" y="593"/>
                      <a:pt x="170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27"/>
              <p:cNvSpPr/>
              <p:nvPr/>
            </p:nvSpPr>
            <p:spPr>
              <a:xfrm>
                <a:off x="2118778" y="2984193"/>
                <a:ext cx="42428" cy="3708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0" extrusionOk="0">
                    <a:moveTo>
                      <a:pt x="85" y="1880"/>
                    </a:moveTo>
                    <a:cubicBezTo>
                      <a:pt x="69" y="1880"/>
                      <a:pt x="69" y="1880"/>
                      <a:pt x="52" y="1880"/>
                    </a:cubicBezTo>
                    <a:cubicBezTo>
                      <a:pt x="18" y="1846"/>
                      <a:pt x="1" y="1812"/>
                      <a:pt x="18" y="1778"/>
                    </a:cubicBezTo>
                    <a:lnTo>
                      <a:pt x="492" y="966"/>
                    </a:lnTo>
                    <a:cubicBezTo>
                      <a:pt x="492" y="949"/>
                      <a:pt x="526" y="932"/>
                      <a:pt x="560" y="932"/>
                    </a:cubicBezTo>
                    <a:cubicBezTo>
                      <a:pt x="1237" y="966"/>
                      <a:pt x="1762" y="390"/>
                      <a:pt x="1999" y="34"/>
                    </a:cubicBezTo>
                    <a:cubicBezTo>
                      <a:pt x="2016" y="1"/>
                      <a:pt x="2066" y="1"/>
                      <a:pt x="2100" y="17"/>
                    </a:cubicBezTo>
                    <a:cubicBezTo>
                      <a:pt x="2134" y="51"/>
                      <a:pt x="2151" y="85"/>
                      <a:pt x="2117" y="119"/>
                    </a:cubicBezTo>
                    <a:cubicBezTo>
                      <a:pt x="1863" y="492"/>
                      <a:pt x="1338" y="1084"/>
                      <a:pt x="610" y="1084"/>
                    </a:cubicBezTo>
                    <a:lnTo>
                      <a:pt x="593" y="1084"/>
                    </a:lnTo>
                    <a:lnTo>
                      <a:pt x="153" y="1846"/>
                    </a:lnTo>
                    <a:cubicBezTo>
                      <a:pt x="136" y="1863"/>
                      <a:pt x="119" y="1880"/>
                      <a:pt x="85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27"/>
              <p:cNvSpPr/>
              <p:nvPr/>
            </p:nvSpPr>
            <p:spPr>
              <a:xfrm>
                <a:off x="2128798" y="2954805"/>
                <a:ext cx="29745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797" extrusionOk="0">
                    <a:moveTo>
                      <a:pt x="68" y="796"/>
                    </a:moveTo>
                    <a:cubicBezTo>
                      <a:pt x="35" y="796"/>
                      <a:pt x="1" y="763"/>
                      <a:pt x="1" y="729"/>
                    </a:cubicBezTo>
                    <a:cubicBezTo>
                      <a:pt x="1" y="695"/>
                      <a:pt x="18" y="678"/>
                      <a:pt x="35" y="661"/>
                    </a:cubicBezTo>
                    <a:lnTo>
                      <a:pt x="1389" y="18"/>
                    </a:lnTo>
                    <a:cubicBezTo>
                      <a:pt x="1423" y="1"/>
                      <a:pt x="1474" y="18"/>
                      <a:pt x="1491" y="51"/>
                    </a:cubicBezTo>
                    <a:cubicBezTo>
                      <a:pt x="1508" y="102"/>
                      <a:pt x="1491" y="136"/>
                      <a:pt x="1457" y="153"/>
                    </a:cubicBezTo>
                    <a:lnTo>
                      <a:pt x="1355" y="204"/>
                    </a:lnTo>
                    <a:lnTo>
                      <a:pt x="119" y="796"/>
                    </a:lnTo>
                    <a:cubicBezTo>
                      <a:pt x="102" y="796"/>
                      <a:pt x="85" y="796"/>
                      <a:pt x="68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27"/>
              <p:cNvSpPr/>
              <p:nvPr/>
            </p:nvSpPr>
            <p:spPr>
              <a:xfrm>
                <a:off x="2116451" y="3007901"/>
                <a:ext cx="12032" cy="6706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40" extrusionOk="0">
                    <a:moveTo>
                      <a:pt x="102" y="322"/>
                    </a:moveTo>
                    <a:cubicBezTo>
                      <a:pt x="17" y="339"/>
                      <a:pt x="0" y="221"/>
                      <a:pt x="85" y="187"/>
                    </a:cubicBezTo>
                    <a:lnTo>
                      <a:pt x="474" y="34"/>
                    </a:lnTo>
                    <a:cubicBezTo>
                      <a:pt x="559" y="1"/>
                      <a:pt x="610" y="136"/>
                      <a:pt x="525" y="170"/>
                    </a:cubicBezTo>
                    <a:lnTo>
                      <a:pt x="136" y="32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27"/>
              <p:cNvSpPr/>
              <p:nvPr/>
            </p:nvSpPr>
            <p:spPr>
              <a:xfrm>
                <a:off x="2118778" y="2966837"/>
                <a:ext cx="13709" cy="54441"/>
              </a:xfrm>
              <a:custGeom>
                <a:avLst/>
                <a:gdLst/>
                <a:ahLst/>
                <a:cxnLst/>
                <a:rect l="l" t="t" r="r" b="b"/>
                <a:pathLst>
                  <a:path w="695" h="2760" extrusionOk="0">
                    <a:moveTo>
                      <a:pt x="85" y="2760"/>
                    </a:moveTo>
                    <a:cubicBezTo>
                      <a:pt x="69" y="2760"/>
                      <a:pt x="69" y="2760"/>
                      <a:pt x="52" y="2760"/>
                    </a:cubicBezTo>
                    <a:cubicBezTo>
                      <a:pt x="18" y="2743"/>
                      <a:pt x="1" y="2692"/>
                      <a:pt x="18" y="2658"/>
                    </a:cubicBezTo>
                    <a:lnTo>
                      <a:pt x="458" y="1896"/>
                    </a:lnTo>
                    <a:cubicBezTo>
                      <a:pt x="85" y="1270"/>
                      <a:pt x="322" y="508"/>
                      <a:pt x="509" y="102"/>
                    </a:cubicBezTo>
                    <a:cubicBezTo>
                      <a:pt x="560" y="0"/>
                      <a:pt x="695" y="68"/>
                      <a:pt x="644" y="153"/>
                    </a:cubicBezTo>
                    <a:cubicBezTo>
                      <a:pt x="475" y="542"/>
                      <a:pt x="221" y="1270"/>
                      <a:pt x="610" y="1846"/>
                    </a:cubicBezTo>
                    <a:cubicBezTo>
                      <a:pt x="627" y="1879"/>
                      <a:pt x="627" y="1896"/>
                      <a:pt x="610" y="1930"/>
                    </a:cubicBezTo>
                    <a:lnTo>
                      <a:pt x="153" y="2726"/>
                    </a:lnTo>
                    <a:cubicBezTo>
                      <a:pt x="136" y="2743"/>
                      <a:pt x="119" y="2760"/>
                      <a:pt x="85" y="27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27"/>
              <p:cNvSpPr/>
              <p:nvPr/>
            </p:nvSpPr>
            <p:spPr>
              <a:xfrm>
                <a:off x="2133472" y="2975180"/>
                <a:ext cx="15721" cy="17042"/>
              </a:xfrm>
              <a:custGeom>
                <a:avLst/>
                <a:gdLst/>
                <a:ahLst/>
                <a:cxnLst/>
                <a:rect l="l" t="t" r="r" b="b"/>
                <a:pathLst>
                  <a:path w="797" h="864" extrusionOk="0">
                    <a:moveTo>
                      <a:pt x="204" y="322"/>
                    </a:moveTo>
                    <a:cubicBezTo>
                      <a:pt x="339" y="0"/>
                      <a:pt x="796" y="271"/>
                      <a:pt x="593" y="542"/>
                    </a:cubicBezTo>
                    <a:cubicBezTo>
                      <a:pt x="458" y="864"/>
                      <a:pt x="1" y="593"/>
                      <a:pt x="204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27"/>
              <p:cNvSpPr/>
              <p:nvPr/>
            </p:nvSpPr>
            <p:spPr>
              <a:xfrm>
                <a:off x="2174892" y="2954470"/>
                <a:ext cx="2972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814" extrusionOk="0">
                    <a:moveTo>
                      <a:pt x="1439" y="813"/>
                    </a:moveTo>
                    <a:cubicBezTo>
                      <a:pt x="1422" y="813"/>
                      <a:pt x="1405" y="796"/>
                      <a:pt x="1388" y="796"/>
                    </a:cubicBezTo>
                    <a:lnTo>
                      <a:pt x="51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34" y="18"/>
                      <a:pt x="68" y="1"/>
                      <a:pt x="119" y="18"/>
                    </a:cubicBezTo>
                    <a:lnTo>
                      <a:pt x="1456" y="661"/>
                    </a:lnTo>
                    <a:cubicBezTo>
                      <a:pt x="1490" y="678"/>
                      <a:pt x="1507" y="695"/>
                      <a:pt x="1507" y="729"/>
                    </a:cubicBezTo>
                    <a:cubicBezTo>
                      <a:pt x="1507" y="763"/>
                      <a:pt x="1473" y="813"/>
                      <a:pt x="1439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27"/>
              <p:cNvSpPr/>
              <p:nvPr/>
            </p:nvSpPr>
            <p:spPr>
              <a:xfrm>
                <a:off x="2205602" y="3008237"/>
                <a:ext cx="11046" cy="570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89" extrusionOk="0">
                    <a:moveTo>
                      <a:pt x="475" y="288"/>
                    </a:moveTo>
                    <a:cubicBezTo>
                      <a:pt x="475" y="288"/>
                      <a:pt x="458" y="288"/>
                      <a:pt x="458" y="288"/>
                    </a:cubicBezTo>
                    <a:lnTo>
                      <a:pt x="68" y="153"/>
                    </a:lnTo>
                    <a:cubicBezTo>
                      <a:pt x="35" y="136"/>
                      <a:pt x="1" y="85"/>
                      <a:pt x="18" y="51"/>
                    </a:cubicBezTo>
                    <a:cubicBezTo>
                      <a:pt x="35" y="17"/>
                      <a:pt x="85" y="1"/>
                      <a:pt x="119" y="1"/>
                    </a:cubicBezTo>
                    <a:lnTo>
                      <a:pt x="509" y="153"/>
                    </a:lnTo>
                    <a:cubicBezTo>
                      <a:pt x="543" y="170"/>
                      <a:pt x="559" y="221"/>
                      <a:pt x="559" y="255"/>
                    </a:cubicBezTo>
                    <a:cubicBezTo>
                      <a:pt x="543" y="271"/>
                      <a:pt x="509" y="288"/>
                      <a:pt x="475" y="2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27"/>
              <p:cNvSpPr/>
              <p:nvPr/>
            </p:nvSpPr>
            <p:spPr>
              <a:xfrm>
                <a:off x="2200928" y="2966501"/>
                <a:ext cx="14044" cy="5444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60" extrusionOk="0">
                    <a:moveTo>
                      <a:pt x="627" y="2760"/>
                    </a:moveTo>
                    <a:cubicBezTo>
                      <a:pt x="593" y="2760"/>
                      <a:pt x="576" y="2760"/>
                      <a:pt x="559" y="2726"/>
                    </a:cubicBezTo>
                    <a:lnTo>
                      <a:pt x="85" y="1930"/>
                    </a:lnTo>
                    <a:cubicBezTo>
                      <a:pt x="68" y="1913"/>
                      <a:pt x="68" y="1880"/>
                      <a:pt x="85" y="1846"/>
                    </a:cubicBezTo>
                    <a:cubicBezTo>
                      <a:pt x="458" y="1270"/>
                      <a:pt x="221" y="542"/>
                      <a:pt x="35" y="153"/>
                    </a:cubicBezTo>
                    <a:cubicBezTo>
                      <a:pt x="1" y="68"/>
                      <a:pt x="136" y="0"/>
                      <a:pt x="170" y="102"/>
                    </a:cubicBezTo>
                    <a:cubicBezTo>
                      <a:pt x="373" y="508"/>
                      <a:pt x="627" y="1270"/>
                      <a:pt x="238" y="1896"/>
                    </a:cubicBezTo>
                    <a:lnTo>
                      <a:pt x="678" y="2658"/>
                    </a:lnTo>
                    <a:cubicBezTo>
                      <a:pt x="712" y="2692"/>
                      <a:pt x="695" y="2743"/>
                      <a:pt x="661" y="2760"/>
                    </a:cubicBezTo>
                    <a:cubicBezTo>
                      <a:pt x="644" y="2760"/>
                      <a:pt x="627" y="2760"/>
                      <a:pt x="627" y="27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27"/>
              <p:cNvSpPr/>
              <p:nvPr/>
            </p:nvSpPr>
            <p:spPr>
              <a:xfrm>
                <a:off x="2172545" y="2955140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85" y="1626"/>
                    </a:moveTo>
                    <a:lnTo>
                      <a:pt x="85" y="1626"/>
                    </a:lnTo>
                    <a:cubicBezTo>
                      <a:pt x="34" y="1626"/>
                      <a:pt x="1" y="1592"/>
                      <a:pt x="18" y="1541"/>
                    </a:cubicBezTo>
                    <a:lnTo>
                      <a:pt x="136" y="68"/>
                    </a:lnTo>
                    <a:cubicBezTo>
                      <a:pt x="136" y="18"/>
                      <a:pt x="170" y="1"/>
                      <a:pt x="221" y="1"/>
                    </a:cubicBezTo>
                    <a:cubicBezTo>
                      <a:pt x="255" y="1"/>
                      <a:pt x="288" y="34"/>
                      <a:pt x="288" y="85"/>
                    </a:cubicBezTo>
                    <a:lnTo>
                      <a:pt x="153" y="1558"/>
                    </a:lnTo>
                    <a:cubicBezTo>
                      <a:pt x="153" y="1609"/>
                      <a:pt x="119" y="1626"/>
                      <a:pt x="85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27"/>
              <p:cNvSpPr/>
              <p:nvPr/>
            </p:nvSpPr>
            <p:spPr>
              <a:xfrm>
                <a:off x="2204596" y="3008237"/>
                <a:ext cx="4379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22" h="560" extrusionOk="0">
                    <a:moveTo>
                      <a:pt x="86" y="559"/>
                    </a:moveTo>
                    <a:lnTo>
                      <a:pt x="69" y="559"/>
                    </a:lnTo>
                    <a:cubicBezTo>
                      <a:pt x="35" y="559"/>
                      <a:pt x="1" y="508"/>
                      <a:pt x="1" y="475"/>
                    </a:cubicBezTo>
                    <a:lnTo>
                      <a:pt x="69" y="68"/>
                    </a:lnTo>
                    <a:cubicBezTo>
                      <a:pt x="69" y="17"/>
                      <a:pt x="119" y="1"/>
                      <a:pt x="153" y="1"/>
                    </a:cubicBezTo>
                    <a:cubicBezTo>
                      <a:pt x="204" y="1"/>
                      <a:pt x="221" y="51"/>
                      <a:pt x="221" y="85"/>
                    </a:cubicBezTo>
                    <a:lnTo>
                      <a:pt x="153" y="492"/>
                    </a:lnTo>
                    <a:cubicBezTo>
                      <a:pt x="153" y="525"/>
                      <a:pt x="119" y="559"/>
                      <a:pt x="86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27"/>
              <p:cNvSpPr/>
              <p:nvPr/>
            </p:nvSpPr>
            <p:spPr>
              <a:xfrm>
                <a:off x="2172545" y="2984193"/>
                <a:ext cx="42428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63" extrusionOk="0">
                    <a:moveTo>
                      <a:pt x="2066" y="1863"/>
                    </a:moveTo>
                    <a:cubicBezTo>
                      <a:pt x="2032" y="1863"/>
                      <a:pt x="2015" y="1846"/>
                      <a:pt x="1998" y="1829"/>
                    </a:cubicBezTo>
                    <a:lnTo>
                      <a:pt x="1558" y="1067"/>
                    </a:lnTo>
                    <a:lnTo>
                      <a:pt x="1524" y="1067"/>
                    </a:lnTo>
                    <a:cubicBezTo>
                      <a:pt x="796" y="1067"/>
                      <a:pt x="272" y="475"/>
                      <a:pt x="18" y="119"/>
                    </a:cubicBezTo>
                    <a:cubicBezTo>
                      <a:pt x="1" y="85"/>
                      <a:pt x="1" y="34"/>
                      <a:pt x="34" y="17"/>
                    </a:cubicBezTo>
                    <a:cubicBezTo>
                      <a:pt x="68" y="1"/>
                      <a:pt x="119" y="1"/>
                      <a:pt x="136" y="34"/>
                    </a:cubicBezTo>
                    <a:cubicBezTo>
                      <a:pt x="390" y="373"/>
                      <a:pt x="898" y="949"/>
                      <a:pt x="1592" y="915"/>
                    </a:cubicBezTo>
                    <a:cubicBezTo>
                      <a:pt x="1626" y="915"/>
                      <a:pt x="1643" y="932"/>
                      <a:pt x="1660" y="949"/>
                    </a:cubicBezTo>
                    <a:lnTo>
                      <a:pt x="2134" y="1744"/>
                    </a:lnTo>
                    <a:cubicBezTo>
                      <a:pt x="2151" y="1795"/>
                      <a:pt x="2134" y="1829"/>
                      <a:pt x="2100" y="1846"/>
                    </a:cubicBezTo>
                    <a:cubicBezTo>
                      <a:pt x="2083" y="1863"/>
                      <a:pt x="2066" y="1863"/>
                      <a:pt x="2066" y="186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27"/>
              <p:cNvSpPr/>
              <p:nvPr/>
            </p:nvSpPr>
            <p:spPr>
              <a:xfrm>
                <a:off x="2186904" y="2978513"/>
                <a:ext cx="110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43" extrusionOk="0">
                    <a:moveTo>
                      <a:pt x="68" y="373"/>
                    </a:moveTo>
                    <a:cubicBezTo>
                      <a:pt x="1" y="187"/>
                      <a:pt x="170" y="1"/>
                      <a:pt x="356" y="68"/>
                    </a:cubicBezTo>
                    <a:cubicBezTo>
                      <a:pt x="542" y="119"/>
                      <a:pt x="559" y="373"/>
                      <a:pt x="390" y="475"/>
                    </a:cubicBezTo>
                    <a:cubicBezTo>
                      <a:pt x="272" y="543"/>
                      <a:pt x="136" y="492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27"/>
              <p:cNvSpPr/>
              <p:nvPr/>
            </p:nvSpPr>
            <p:spPr>
              <a:xfrm>
                <a:off x="2184577" y="2920407"/>
                <a:ext cx="2806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34" extrusionOk="0">
                    <a:moveTo>
                      <a:pt x="85" y="1034"/>
                    </a:moveTo>
                    <a:cubicBezTo>
                      <a:pt x="68" y="1034"/>
                      <a:pt x="34" y="1034"/>
                      <a:pt x="17" y="1000"/>
                    </a:cubicBezTo>
                    <a:cubicBezTo>
                      <a:pt x="0" y="966"/>
                      <a:pt x="0" y="932"/>
                      <a:pt x="34" y="898"/>
                    </a:cubicBezTo>
                    <a:lnTo>
                      <a:pt x="1270" y="52"/>
                    </a:lnTo>
                    <a:cubicBezTo>
                      <a:pt x="1338" y="1"/>
                      <a:pt x="1422" y="119"/>
                      <a:pt x="1355" y="187"/>
                    </a:cubicBezTo>
                    <a:lnTo>
                      <a:pt x="136" y="1034"/>
                    </a:lnTo>
                    <a:cubicBezTo>
                      <a:pt x="119" y="1034"/>
                      <a:pt x="102" y="1034"/>
                      <a:pt x="85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27"/>
              <p:cNvSpPr/>
              <p:nvPr/>
            </p:nvSpPr>
            <p:spPr>
              <a:xfrm>
                <a:off x="2245681" y="2932438"/>
                <a:ext cx="10040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24" extrusionOk="0">
                    <a:moveTo>
                      <a:pt x="102" y="424"/>
                    </a:moveTo>
                    <a:cubicBezTo>
                      <a:pt x="34" y="424"/>
                      <a:pt x="0" y="322"/>
                      <a:pt x="68" y="288"/>
                    </a:cubicBezTo>
                    <a:lnTo>
                      <a:pt x="390" y="17"/>
                    </a:lnTo>
                    <a:cubicBezTo>
                      <a:pt x="407" y="0"/>
                      <a:pt x="458" y="0"/>
                      <a:pt x="491" y="34"/>
                    </a:cubicBezTo>
                    <a:cubicBezTo>
                      <a:pt x="508" y="68"/>
                      <a:pt x="508" y="102"/>
                      <a:pt x="491" y="136"/>
                    </a:cubicBezTo>
                    <a:lnTo>
                      <a:pt x="170" y="407"/>
                    </a:lnTo>
                    <a:cubicBezTo>
                      <a:pt x="153" y="407"/>
                      <a:pt x="119" y="424"/>
                      <a:pt x="102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27"/>
              <p:cNvSpPr/>
              <p:nvPr/>
            </p:nvSpPr>
            <p:spPr>
              <a:xfrm>
                <a:off x="2208955" y="2921077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1642" y="1000"/>
                    </a:moveTo>
                    <a:cubicBezTo>
                      <a:pt x="1608" y="1000"/>
                      <a:pt x="1575" y="983"/>
                      <a:pt x="1575" y="949"/>
                    </a:cubicBezTo>
                    <a:cubicBezTo>
                      <a:pt x="1253" y="339"/>
                      <a:pt x="491" y="187"/>
                      <a:pt x="68" y="153"/>
                    </a:cubicBezTo>
                    <a:cubicBezTo>
                      <a:pt x="34" y="153"/>
                      <a:pt x="0" y="102"/>
                      <a:pt x="0" y="68"/>
                    </a:cubicBezTo>
                    <a:cubicBezTo>
                      <a:pt x="17" y="35"/>
                      <a:pt x="51" y="1"/>
                      <a:pt x="85" y="1"/>
                    </a:cubicBezTo>
                    <a:cubicBezTo>
                      <a:pt x="525" y="35"/>
                      <a:pt x="1321" y="204"/>
                      <a:pt x="1676" y="847"/>
                    </a:cubicBezTo>
                    <a:lnTo>
                      <a:pt x="2557" y="847"/>
                    </a:lnTo>
                    <a:cubicBezTo>
                      <a:pt x="2607" y="847"/>
                      <a:pt x="2624" y="881"/>
                      <a:pt x="2624" y="915"/>
                    </a:cubicBezTo>
                    <a:cubicBezTo>
                      <a:pt x="2641" y="966"/>
                      <a:pt x="2607" y="1000"/>
                      <a:pt x="2557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27"/>
              <p:cNvSpPr/>
              <p:nvPr/>
            </p:nvSpPr>
            <p:spPr>
              <a:xfrm>
                <a:off x="2184577" y="2937783"/>
                <a:ext cx="273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000" extrusionOk="0">
                    <a:moveTo>
                      <a:pt x="1304" y="999"/>
                    </a:moveTo>
                    <a:cubicBezTo>
                      <a:pt x="1287" y="999"/>
                      <a:pt x="1287" y="999"/>
                      <a:pt x="1270" y="999"/>
                    </a:cubicBezTo>
                    <a:lnTo>
                      <a:pt x="51" y="153"/>
                    </a:lnTo>
                    <a:cubicBezTo>
                      <a:pt x="17" y="119"/>
                      <a:pt x="0" y="68"/>
                      <a:pt x="17" y="34"/>
                    </a:cubicBezTo>
                    <a:cubicBezTo>
                      <a:pt x="51" y="0"/>
                      <a:pt x="85" y="0"/>
                      <a:pt x="119" y="17"/>
                    </a:cubicBezTo>
                    <a:lnTo>
                      <a:pt x="1355" y="864"/>
                    </a:lnTo>
                    <a:cubicBezTo>
                      <a:pt x="1388" y="881"/>
                      <a:pt x="1388" y="931"/>
                      <a:pt x="1372" y="965"/>
                    </a:cubicBezTo>
                    <a:cubicBezTo>
                      <a:pt x="1355" y="999"/>
                      <a:pt x="1338" y="999"/>
                      <a:pt x="1304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27"/>
              <p:cNvSpPr/>
              <p:nvPr/>
            </p:nvSpPr>
            <p:spPr>
              <a:xfrm>
                <a:off x="2246016" y="2937448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424" y="424"/>
                    </a:moveTo>
                    <a:cubicBezTo>
                      <a:pt x="390" y="424"/>
                      <a:pt x="390" y="424"/>
                      <a:pt x="373" y="407"/>
                    </a:cubicBezTo>
                    <a:lnTo>
                      <a:pt x="51" y="153"/>
                    </a:lnTo>
                    <a:cubicBezTo>
                      <a:pt x="17" y="119"/>
                      <a:pt x="0" y="68"/>
                      <a:pt x="34" y="34"/>
                    </a:cubicBezTo>
                    <a:cubicBezTo>
                      <a:pt x="51" y="17"/>
                      <a:pt x="102" y="0"/>
                      <a:pt x="136" y="34"/>
                    </a:cubicBezTo>
                    <a:lnTo>
                      <a:pt x="457" y="288"/>
                    </a:lnTo>
                    <a:cubicBezTo>
                      <a:pt x="491" y="322"/>
                      <a:pt x="491" y="373"/>
                      <a:pt x="457" y="407"/>
                    </a:cubicBezTo>
                    <a:cubicBezTo>
                      <a:pt x="457" y="407"/>
                      <a:pt x="441" y="424"/>
                      <a:pt x="424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27"/>
              <p:cNvSpPr/>
              <p:nvPr/>
            </p:nvSpPr>
            <p:spPr>
              <a:xfrm>
                <a:off x="2208955" y="2937783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85" y="999"/>
                    </a:moveTo>
                    <a:cubicBezTo>
                      <a:pt x="34" y="999"/>
                      <a:pt x="0" y="982"/>
                      <a:pt x="0" y="931"/>
                    </a:cubicBezTo>
                    <a:cubicBezTo>
                      <a:pt x="0" y="898"/>
                      <a:pt x="34" y="864"/>
                      <a:pt x="68" y="864"/>
                    </a:cubicBezTo>
                    <a:cubicBezTo>
                      <a:pt x="491" y="813"/>
                      <a:pt x="1253" y="660"/>
                      <a:pt x="1541" y="34"/>
                    </a:cubicBezTo>
                    <a:cubicBezTo>
                      <a:pt x="1558" y="17"/>
                      <a:pt x="1592" y="0"/>
                      <a:pt x="1608" y="0"/>
                    </a:cubicBezTo>
                    <a:lnTo>
                      <a:pt x="2540" y="0"/>
                    </a:lnTo>
                    <a:cubicBezTo>
                      <a:pt x="2641" y="0"/>
                      <a:pt x="2641" y="153"/>
                      <a:pt x="2540" y="153"/>
                    </a:cubicBezTo>
                    <a:lnTo>
                      <a:pt x="1659" y="153"/>
                    </a:lnTo>
                    <a:cubicBezTo>
                      <a:pt x="1304" y="796"/>
                      <a:pt x="508" y="965"/>
                      <a:pt x="68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27"/>
              <p:cNvSpPr/>
              <p:nvPr/>
            </p:nvSpPr>
            <p:spPr>
              <a:xfrm>
                <a:off x="2212289" y="2933109"/>
                <a:ext cx="10375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59" extrusionOk="0">
                    <a:moveTo>
                      <a:pt x="271" y="542"/>
                    </a:moveTo>
                    <a:cubicBezTo>
                      <a:pt x="136" y="559"/>
                      <a:pt x="17" y="457"/>
                      <a:pt x="0" y="322"/>
                    </a:cubicBezTo>
                    <a:cubicBezTo>
                      <a:pt x="34" y="0"/>
                      <a:pt x="491" y="0"/>
                      <a:pt x="525" y="322"/>
                    </a:cubicBezTo>
                    <a:cubicBezTo>
                      <a:pt x="508" y="457"/>
                      <a:pt x="407" y="542"/>
                      <a:pt x="271" y="5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27"/>
              <p:cNvSpPr/>
              <p:nvPr/>
            </p:nvSpPr>
            <p:spPr>
              <a:xfrm>
                <a:off x="2172545" y="2891018"/>
                <a:ext cx="5365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78" extrusionOk="0">
                    <a:moveTo>
                      <a:pt x="204" y="1677"/>
                    </a:moveTo>
                    <a:cubicBezTo>
                      <a:pt x="153" y="1677"/>
                      <a:pt x="119" y="1643"/>
                      <a:pt x="119" y="1592"/>
                    </a:cubicBezTo>
                    <a:lnTo>
                      <a:pt x="1" y="119"/>
                    </a:lnTo>
                    <a:cubicBezTo>
                      <a:pt x="1" y="18"/>
                      <a:pt x="136" y="1"/>
                      <a:pt x="153" y="103"/>
                    </a:cubicBezTo>
                    <a:lnTo>
                      <a:pt x="272" y="1592"/>
                    </a:lnTo>
                    <a:cubicBezTo>
                      <a:pt x="272" y="1626"/>
                      <a:pt x="238" y="1660"/>
                      <a:pt x="204" y="16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27"/>
              <p:cNvSpPr/>
              <p:nvPr/>
            </p:nvSpPr>
            <p:spPr>
              <a:xfrm>
                <a:off x="2204281" y="2858632"/>
                <a:ext cx="4695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238" h="611" extrusionOk="0">
                    <a:moveTo>
                      <a:pt x="152" y="610"/>
                    </a:moveTo>
                    <a:cubicBezTo>
                      <a:pt x="119" y="610"/>
                      <a:pt x="85" y="593"/>
                      <a:pt x="85" y="542"/>
                    </a:cubicBezTo>
                    <a:lnTo>
                      <a:pt x="17" y="119"/>
                    </a:lnTo>
                    <a:cubicBezTo>
                      <a:pt x="0" y="35"/>
                      <a:pt x="152" y="1"/>
                      <a:pt x="169" y="102"/>
                    </a:cubicBezTo>
                    <a:lnTo>
                      <a:pt x="237" y="525"/>
                    </a:lnTo>
                    <a:cubicBezTo>
                      <a:pt x="237" y="559"/>
                      <a:pt x="203" y="610"/>
                      <a:pt x="169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27"/>
              <p:cNvSpPr/>
              <p:nvPr/>
            </p:nvSpPr>
            <p:spPr>
              <a:xfrm>
                <a:off x="2172210" y="2856956"/>
                <a:ext cx="43099" cy="3777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5" extrusionOk="0">
                    <a:moveTo>
                      <a:pt x="102" y="1914"/>
                    </a:moveTo>
                    <a:cubicBezTo>
                      <a:pt x="85" y="1914"/>
                      <a:pt x="68" y="1897"/>
                      <a:pt x="51" y="1897"/>
                    </a:cubicBezTo>
                    <a:cubicBezTo>
                      <a:pt x="18" y="1880"/>
                      <a:pt x="1" y="1830"/>
                      <a:pt x="35" y="1796"/>
                    </a:cubicBezTo>
                    <a:cubicBezTo>
                      <a:pt x="289" y="1423"/>
                      <a:pt x="830" y="831"/>
                      <a:pt x="1558" y="848"/>
                    </a:cubicBezTo>
                    <a:lnTo>
                      <a:pt x="1999" y="86"/>
                    </a:lnTo>
                    <a:cubicBezTo>
                      <a:pt x="2049" y="1"/>
                      <a:pt x="2185" y="69"/>
                      <a:pt x="2134" y="153"/>
                    </a:cubicBezTo>
                    <a:lnTo>
                      <a:pt x="1677" y="966"/>
                    </a:lnTo>
                    <a:cubicBezTo>
                      <a:pt x="1660" y="983"/>
                      <a:pt x="1626" y="1000"/>
                      <a:pt x="1609" y="1000"/>
                    </a:cubicBezTo>
                    <a:cubicBezTo>
                      <a:pt x="915" y="966"/>
                      <a:pt x="390" y="1525"/>
                      <a:pt x="153" y="1880"/>
                    </a:cubicBezTo>
                    <a:cubicBezTo>
                      <a:pt x="136" y="1897"/>
                      <a:pt x="119" y="1914"/>
                      <a:pt x="102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27"/>
              <p:cNvSpPr/>
              <p:nvPr/>
            </p:nvSpPr>
            <p:spPr>
              <a:xfrm>
                <a:off x="2174222" y="2908395"/>
                <a:ext cx="30396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797" extrusionOk="0">
                    <a:moveTo>
                      <a:pt x="119" y="796"/>
                    </a:moveTo>
                    <a:cubicBezTo>
                      <a:pt x="34" y="796"/>
                      <a:pt x="0" y="678"/>
                      <a:pt x="85" y="644"/>
                    </a:cubicBezTo>
                    <a:lnTo>
                      <a:pt x="1422" y="17"/>
                    </a:lnTo>
                    <a:cubicBezTo>
                      <a:pt x="1456" y="0"/>
                      <a:pt x="1490" y="0"/>
                      <a:pt x="1507" y="17"/>
                    </a:cubicBezTo>
                    <a:cubicBezTo>
                      <a:pt x="1541" y="34"/>
                      <a:pt x="1541" y="85"/>
                      <a:pt x="1507" y="119"/>
                    </a:cubicBezTo>
                    <a:cubicBezTo>
                      <a:pt x="1507" y="119"/>
                      <a:pt x="1490" y="136"/>
                      <a:pt x="1490" y="136"/>
                    </a:cubicBezTo>
                    <a:lnTo>
                      <a:pt x="136" y="76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27"/>
              <p:cNvSpPr/>
              <p:nvPr/>
            </p:nvSpPr>
            <p:spPr>
              <a:xfrm>
                <a:off x="2205602" y="2864648"/>
                <a:ext cx="1104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06" extrusionOk="0">
                    <a:moveTo>
                      <a:pt x="85" y="305"/>
                    </a:moveTo>
                    <a:cubicBezTo>
                      <a:pt x="52" y="305"/>
                      <a:pt x="35" y="288"/>
                      <a:pt x="18" y="254"/>
                    </a:cubicBezTo>
                    <a:cubicBezTo>
                      <a:pt x="1" y="220"/>
                      <a:pt x="18" y="170"/>
                      <a:pt x="68" y="153"/>
                    </a:cubicBezTo>
                    <a:lnTo>
                      <a:pt x="458" y="17"/>
                    </a:lnTo>
                    <a:cubicBezTo>
                      <a:pt x="492" y="0"/>
                      <a:pt x="526" y="17"/>
                      <a:pt x="543" y="51"/>
                    </a:cubicBezTo>
                    <a:cubicBezTo>
                      <a:pt x="559" y="102"/>
                      <a:pt x="543" y="136"/>
                      <a:pt x="509" y="153"/>
                    </a:cubicBezTo>
                    <a:lnTo>
                      <a:pt x="119" y="3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27"/>
              <p:cNvSpPr/>
              <p:nvPr/>
            </p:nvSpPr>
            <p:spPr>
              <a:xfrm>
                <a:off x="2201263" y="2856956"/>
                <a:ext cx="14044" cy="5446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61" extrusionOk="0">
                    <a:moveTo>
                      <a:pt x="85" y="2761"/>
                    </a:moveTo>
                    <a:lnTo>
                      <a:pt x="68" y="2761"/>
                    </a:lnTo>
                    <a:cubicBezTo>
                      <a:pt x="18" y="2744"/>
                      <a:pt x="1" y="2693"/>
                      <a:pt x="18" y="2659"/>
                    </a:cubicBezTo>
                    <a:cubicBezTo>
                      <a:pt x="204" y="2270"/>
                      <a:pt x="441" y="1542"/>
                      <a:pt x="68" y="966"/>
                    </a:cubicBezTo>
                    <a:cubicBezTo>
                      <a:pt x="51" y="949"/>
                      <a:pt x="51" y="915"/>
                      <a:pt x="68" y="898"/>
                    </a:cubicBezTo>
                    <a:lnTo>
                      <a:pt x="542" y="86"/>
                    </a:lnTo>
                    <a:cubicBezTo>
                      <a:pt x="593" y="1"/>
                      <a:pt x="712" y="86"/>
                      <a:pt x="661" y="170"/>
                    </a:cubicBezTo>
                    <a:lnTo>
                      <a:pt x="221" y="932"/>
                    </a:lnTo>
                    <a:cubicBezTo>
                      <a:pt x="610" y="1559"/>
                      <a:pt x="356" y="2320"/>
                      <a:pt x="170" y="2727"/>
                    </a:cubicBezTo>
                    <a:cubicBezTo>
                      <a:pt x="153" y="2761"/>
                      <a:pt x="119" y="2761"/>
                      <a:pt x="85" y="27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27"/>
              <p:cNvSpPr/>
              <p:nvPr/>
            </p:nvSpPr>
            <p:spPr>
              <a:xfrm>
                <a:off x="2187239" y="2889026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41" y="441"/>
                    </a:moveTo>
                    <a:cubicBezTo>
                      <a:pt x="322" y="593"/>
                      <a:pt x="85" y="542"/>
                      <a:pt x="34" y="339"/>
                    </a:cubicBezTo>
                    <a:cubicBezTo>
                      <a:pt x="1" y="153"/>
                      <a:pt x="204" y="0"/>
                      <a:pt x="373" y="102"/>
                    </a:cubicBezTo>
                    <a:cubicBezTo>
                      <a:pt x="492" y="170"/>
                      <a:pt x="525" y="322"/>
                      <a:pt x="441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27"/>
              <p:cNvSpPr/>
              <p:nvPr/>
            </p:nvSpPr>
            <p:spPr>
              <a:xfrm>
                <a:off x="2145504" y="2915732"/>
                <a:ext cx="42428" cy="4777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422" extrusionOk="0">
                    <a:moveTo>
                      <a:pt x="898" y="69"/>
                    </a:moveTo>
                    <a:lnTo>
                      <a:pt x="170" y="492"/>
                    </a:lnTo>
                    <a:cubicBezTo>
                      <a:pt x="68" y="559"/>
                      <a:pt x="0" y="678"/>
                      <a:pt x="0" y="797"/>
                    </a:cubicBezTo>
                    <a:lnTo>
                      <a:pt x="0" y="1643"/>
                    </a:lnTo>
                    <a:cubicBezTo>
                      <a:pt x="0" y="1762"/>
                      <a:pt x="68" y="1880"/>
                      <a:pt x="170" y="1948"/>
                    </a:cubicBezTo>
                    <a:lnTo>
                      <a:pt x="898" y="2371"/>
                    </a:lnTo>
                    <a:cubicBezTo>
                      <a:pt x="1016" y="2422"/>
                      <a:pt x="1135" y="2422"/>
                      <a:pt x="1253" y="2371"/>
                    </a:cubicBezTo>
                    <a:lnTo>
                      <a:pt x="1981" y="1948"/>
                    </a:lnTo>
                    <a:cubicBezTo>
                      <a:pt x="2083" y="1880"/>
                      <a:pt x="2150" y="1762"/>
                      <a:pt x="2150" y="1643"/>
                    </a:cubicBezTo>
                    <a:lnTo>
                      <a:pt x="2150" y="797"/>
                    </a:lnTo>
                    <a:cubicBezTo>
                      <a:pt x="2150" y="661"/>
                      <a:pt x="2083" y="543"/>
                      <a:pt x="1981" y="492"/>
                    </a:cubicBezTo>
                    <a:lnTo>
                      <a:pt x="1253" y="69"/>
                    </a:lnTo>
                    <a:cubicBezTo>
                      <a:pt x="1135" y="1"/>
                      <a:pt x="999" y="1"/>
                      <a:pt x="898" y="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27"/>
              <p:cNvSpPr/>
              <p:nvPr/>
            </p:nvSpPr>
            <p:spPr>
              <a:xfrm>
                <a:off x="2161184" y="2844609"/>
                <a:ext cx="7042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54" extrusionOk="0">
                    <a:moveTo>
                      <a:pt x="86" y="2354"/>
                    </a:moveTo>
                    <a:cubicBezTo>
                      <a:pt x="69" y="2354"/>
                      <a:pt x="52" y="2337"/>
                      <a:pt x="52" y="2337"/>
                    </a:cubicBezTo>
                    <a:cubicBezTo>
                      <a:pt x="1" y="2303"/>
                      <a:pt x="1" y="2252"/>
                      <a:pt x="35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1"/>
                      <a:pt x="289" y="1"/>
                    </a:cubicBezTo>
                    <a:cubicBezTo>
                      <a:pt x="323" y="1"/>
                      <a:pt x="357" y="34"/>
                      <a:pt x="357" y="85"/>
                    </a:cubicBezTo>
                    <a:lnTo>
                      <a:pt x="357" y="2015"/>
                    </a:lnTo>
                    <a:cubicBezTo>
                      <a:pt x="357" y="2032"/>
                      <a:pt x="357" y="2049"/>
                      <a:pt x="340" y="2066"/>
                    </a:cubicBezTo>
                    <a:lnTo>
                      <a:pt x="153" y="2320"/>
                    </a:lnTo>
                    <a:cubicBezTo>
                      <a:pt x="136" y="2337"/>
                      <a:pt x="120" y="2354"/>
                      <a:pt x="86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27"/>
              <p:cNvSpPr/>
              <p:nvPr/>
            </p:nvSpPr>
            <p:spPr>
              <a:xfrm>
                <a:off x="2159863" y="2861650"/>
                <a:ext cx="9034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4" extrusionOk="0">
                    <a:moveTo>
                      <a:pt x="356" y="423"/>
                    </a:moveTo>
                    <a:cubicBezTo>
                      <a:pt x="322" y="423"/>
                      <a:pt x="305" y="406"/>
                      <a:pt x="305" y="406"/>
                    </a:cubicBezTo>
                    <a:lnTo>
                      <a:pt x="34" y="135"/>
                    </a:lnTo>
                    <a:cubicBezTo>
                      <a:pt x="0" y="102"/>
                      <a:pt x="0" y="51"/>
                      <a:pt x="34" y="17"/>
                    </a:cubicBezTo>
                    <a:cubicBezTo>
                      <a:pt x="51" y="0"/>
                      <a:pt x="102" y="0"/>
                      <a:pt x="136" y="17"/>
                    </a:cubicBezTo>
                    <a:lnTo>
                      <a:pt x="407" y="288"/>
                    </a:lnTo>
                    <a:cubicBezTo>
                      <a:pt x="457" y="339"/>
                      <a:pt x="424" y="423"/>
                      <a:pt x="356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27"/>
              <p:cNvSpPr/>
              <p:nvPr/>
            </p:nvSpPr>
            <p:spPr>
              <a:xfrm>
                <a:off x="2153847" y="2844944"/>
                <a:ext cx="14715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29" extrusionOk="0">
                    <a:moveTo>
                      <a:pt x="661" y="729"/>
                    </a:moveTo>
                    <a:cubicBezTo>
                      <a:pt x="627" y="729"/>
                      <a:pt x="610" y="729"/>
                      <a:pt x="610" y="712"/>
                    </a:cubicBezTo>
                    <a:lnTo>
                      <a:pt x="68" y="170"/>
                    </a:lnTo>
                    <a:cubicBezTo>
                      <a:pt x="1" y="102"/>
                      <a:pt x="102" y="0"/>
                      <a:pt x="170" y="68"/>
                    </a:cubicBezTo>
                    <a:lnTo>
                      <a:pt x="712" y="610"/>
                    </a:lnTo>
                    <a:cubicBezTo>
                      <a:pt x="745" y="627"/>
                      <a:pt x="745" y="678"/>
                      <a:pt x="712" y="712"/>
                    </a:cubicBezTo>
                    <a:cubicBezTo>
                      <a:pt x="695" y="729"/>
                      <a:pt x="678" y="729"/>
                      <a:pt x="661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27"/>
              <p:cNvSpPr/>
              <p:nvPr/>
            </p:nvSpPr>
            <p:spPr>
              <a:xfrm>
                <a:off x="2154518" y="2833918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5"/>
                    </a:moveTo>
                    <a:cubicBezTo>
                      <a:pt x="593" y="695"/>
                      <a:pt x="576" y="695"/>
                      <a:pt x="576" y="678"/>
                    </a:cubicBezTo>
                    <a:lnTo>
                      <a:pt x="34" y="136"/>
                    </a:lnTo>
                    <a:cubicBezTo>
                      <a:pt x="0" y="102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6" y="35"/>
                    </a:cubicBezTo>
                    <a:lnTo>
                      <a:pt x="678" y="576"/>
                    </a:lnTo>
                    <a:cubicBezTo>
                      <a:pt x="728" y="627"/>
                      <a:pt x="695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27"/>
              <p:cNvSpPr/>
              <p:nvPr/>
            </p:nvSpPr>
            <p:spPr>
              <a:xfrm>
                <a:off x="2159527" y="2899717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102" y="491"/>
                    </a:moveTo>
                    <a:cubicBezTo>
                      <a:pt x="34" y="491"/>
                      <a:pt x="0" y="406"/>
                      <a:pt x="51" y="356"/>
                    </a:cubicBezTo>
                    <a:lnTo>
                      <a:pt x="305" y="68"/>
                    </a:lnTo>
                    <a:cubicBezTo>
                      <a:pt x="356" y="0"/>
                      <a:pt x="474" y="119"/>
                      <a:pt x="424" y="169"/>
                    </a:cubicBezTo>
                    <a:lnTo>
                      <a:pt x="153" y="457"/>
                    </a:lnTo>
                    <a:cubicBezTo>
                      <a:pt x="136" y="474"/>
                      <a:pt x="119" y="474"/>
                      <a:pt x="102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27"/>
              <p:cNvSpPr/>
              <p:nvPr/>
            </p:nvSpPr>
            <p:spPr>
              <a:xfrm>
                <a:off x="2165208" y="2844609"/>
                <a:ext cx="6687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354" extrusionOk="0">
                    <a:moveTo>
                      <a:pt x="254" y="2354"/>
                    </a:moveTo>
                    <a:cubicBezTo>
                      <a:pt x="237" y="2337"/>
                      <a:pt x="203" y="2337"/>
                      <a:pt x="203" y="2320"/>
                    </a:cubicBezTo>
                    <a:lnTo>
                      <a:pt x="17" y="2066"/>
                    </a:lnTo>
                    <a:cubicBezTo>
                      <a:pt x="0" y="2049"/>
                      <a:pt x="0" y="2032"/>
                      <a:pt x="0" y="2015"/>
                    </a:cubicBezTo>
                    <a:lnTo>
                      <a:pt x="0" y="85"/>
                    </a:lnTo>
                    <a:cubicBezTo>
                      <a:pt x="0" y="34"/>
                      <a:pt x="34" y="1"/>
                      <a:pt x="68" y="1"/>
                    </a:cubicBezTo>
                    <a:cubicBezTo>
                      <a:pt x="119" y="1"/>
                      <a:pt x="153" y="34"/>
                      <a:pt x="153" y="85"/>
                    </a:cubicBezTo>
                    <a:lnTo>
                      <a:pt x="153" y="1981"/>
                    </a:lnTo>
                    <a:lnTo>
                      <a:pt x="322" y="2218"/>
                    </a:lnTo>
                    <a:cubicBezTo>
                      <a:pt x="339" y="2252"/>
                      <a:pt x="339" y="2303"/>
                      <a:pt x="305" y="2320"/>
                    </a:cubicBezTo>
                    <a:cubicBezTo>
                      <a:pt x="288" y="2337"/>
                      <a:pt x="271" y="2337"/>
                      <a:pt x="254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27"/>
              <p:cNvSpPr/>
              <p:nvPr/>
            </p:nvSpPr>
            <p:spPr>
              <a:xfrm>
                <a:off x="2164202" y="2860644"/>
                <a:ext cx="10040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75" extrusionOk="0">
                    <a:moveTo>
                      <a:pt x="102" y="474"/>
                    </a:moveTo>
                    <a:cubicBezTo>
                      <a:pt x="34" y="474"/>
                      <a:pt x="0" y="390"/>
                      <a:pt x="51" y="339"/>
                    </a:cubicBezTo>
                    <a:lnTo>
                      <a:pt x="322" y="68"/>
                    </a:lnTo>
                    <a:cubicBezTo>
                      <a:pt x="390" y="0"/>
                      <a:pt x="508" y="102"/>
                      <a:pt x="441" y="186"/>
                    </a:cubicBezTo>
                    <a:lnTo>
                      <a:pt x="170" y="457"/>
                    </a:lnTo>
                    <a:cubicBezTo>
                      <a:pt x="153" y="457"/>
                      <a:pt x="136" y="474"/>
                      <a:pt x="102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27"/>
              <p:cNvSpPr/>
              <p:nvPr/>
            </p:nvSpPr>
            <p:spPr>
              <a:xfrm>
                <a:off x="2164537" y="2845614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5"/>
                    </a:moveTo>
                    <a:cubicBezTo>
                      <a:pt x="68" y="695"/>
                      <a:pt x="51" y="695"/>
                      <a:pt x="34" y="678"/>
                    </a:cubicBezTo>
                    <a:cubicBezTo>
                      <a:pt x="0" y="644"/>
                      <a:pt x="0" y="593"/>
                      <a:pt x="34" y="576"/>
                    </a:cubicBezTo>
                    <a:lnTo>
                      <a:pt x="576" y="34"/>
                    </a:lnTo>
                    <a:cubicBezTo>
                      <a:pt x="610" y="0"/>
                      <a:pt x="661" y="0"/>
                      <a:pt x="678" y="34"/>
                    </a:cubicBezTo>
                    <a:cubicBezTo>
                      <a:pt x="711" y="68"/>
                      <a:pt x="711" y="102"/>
                      <a:pt x="678" y="136"/>
                    </a:cubicBezTo>
                    <a:lnTo>
                      <a:pt x="153" y="695"/>
                    </a:lnTo>
                    <a:cubicBezTo>
                      <a:pt x="136" y="695"/>
                      <a:pt x="102" y="695"/>
                      <a:pt x="85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27"/>
              <p:cNvSpPr/>
              <p:nvPr/>
            </p:nvSpPr>
            <p:spPr>
              <a:xfrm>
                <a:off x="2164202" y="2833583"/>
                <a:ext cx="14715" cy="14044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12" extrusionOk="0">
                    <a:moveTo>
                      <a:pt x="102" y="712"/>
                    </a:moveTo>
                    <a:cubicBezTo>
                      <a:pt x="34" y="712"/>
                      <a:pt x="0" y="644"/>
                      <a:pt x="51" y="593"/>
                    </a:cubicBezTo>
                    <a:lnTo>
                      <a:pt x="593" y="52"/>
                    </a:lnTo>
                    <a:cubicBezTo>
                      <a:pt x="661" y="1"/>
                      <a:pt x="745" y="86"/>
                      <a:pt x="695" y="153"/>
                    </a:cubicBezTo>
                    <a:lnTo>
                      <a:pt x="170" y="695"/>
                    </a:lnTo>
                    <a:cubicBezTo>
                      <a:pt x="153" y="712"/>
                      <a:pt x="136" y="712"/>
                      <a:pt x="102" y="71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27"/>
              <p:cNvSpPr/>
              <p:nvPr/>
            </p:nvSpPr>
            <p:spPr>
              <a:xfrm>
                <a:off x="2164873" y="2900368"/>
                <a:ext cx="8363" cy="9054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59" extrusionOk="0">
                    <a:moveTo>
                      <a:pt x="339" y="458"/>
                    </a:moveTo>
                    <a:cubicBezTo>
                      <a:pt x="322" y="458"/>
                      <a:pt x="305" y="441"/>
                      <a:pt x="288" y="424"/>
                    </a:cubicBezTo>
                    <a:lnTo>
                      <a:pt x="34" y="136"/>
                    </a:lnTo>
                    <a:cubicBezTo>
                      <a:pt x="0" y="103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6" y="35"/>
                    </a:cubicBezTo>
                    <a:lnTo>
                      <a:pt x="390" y="323"/>
                    </a:lnTo>
                    <a:cubicBezTo>
                      <a:pt x="423" y="357"/>
                      <a:pt x="423" y="390"/>
                      <a:pt x="390" y="424"/>
                    </a:cubicBezTo>
                    <a:cubicBezTo>
                      <a:pt x="390" y="441"/>
                      <a:pt x="373" y="441"/>
                      <a:pt x="339" y="45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27"/>
              <p:cNvSpPr/>
              <p:nvPr/>
            </p:nvSpPr>
            <p:spPr>
              <a:xfrm>
                <a:off x="2083058" y="2890683"/>
                <a:ext cx="39746" cy="28424"/>
              </a:xfrm>
              <a:custGeom>
                <a:avLst/>
                <a:gdLst/>
                <a:ahLst/>
                <a:cxnLst/>
                <a:rect l="l" t="t" r="r" b="b"/>
                <a:pathLst>
                  <a:path w="2015" h="1441" extrusionOk="0">
                    <a:moveTo>
                      <a:pt x="1930" y="1440"/>
                    </a:moveTo>
                    <a:cubicBezTo>
                      <a:pt x="1896" y="1440"/>
                      <a:pt x="1880" y="1423"/>
                      <a:pt x="1863" y="1406"/>
                    </a:cubicBezTo>
                    <a:lnTo>
                      <a:pt x="1744" y="1135"/>
                    </a:lnTo>
                    <a:lnTo>
                      <a:pt x="85" y="187"/>
                    </a:lnTo>
                    <a:cubicBezTo>
                      <a:pt x="0" y="136"/>
                      <a:pt x="85" y="1"/>
                      <a:pt x="170" y="52"/>
                    </a:cubicBezTo>
                    <a:lnTo>
                      <a:pt x="1846" y="1017"/>
                    </a:lnTo>
                    <a:cubicBezTo>
                      <a:pt x="1863" y="1034"/>
                      <a:pt x="1863" y="1051"/>
                      <a:pt x="1880" y="1051"/>
                    </a:cubicBezTo>
                    <a:lnTo>
                      <a:pt x="1998" y="1339"/>
                    </a:lnTo>
                    <a:cubicBezTo>
                      <a:pt x="2015" y="1372"/>
                      <a:pt x="1998" y="1423"/>
                      <a:pt x="1964" y="1440"/>
                    </a:cubicBezTo>
                    <a:cubicBezTo>
                      <a:pt x="1947" y="1440"/>
                      <a:pt x="1947" y="1440"/>
                      <a:pt x="1930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27"/>
              <p:cNvSpPr/>
              <p:nvPr/>
            </p:nvSpPr>
            <p:spPr>
              <a:xfrm>
                <a:off x="2095405" y="2902379"/>
                <a:ext cx="1104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55" extrusionOk="0">
                    <a:moveTo>
                      <a:pt x="119" y="255"/>
                    </a:moveTo>
                    <a:cubicBezTo>
                      <a:pt x="18" y="255"/>
                      <a:pt x="1" y="119"/>
                      <a:pt x="102" y="102"/>
                    </a:cubicBezTo>
                    <a:lnTo>
                      <a:pt x="458" y="1"/>
                    </a:lnTo>
                    <a:cubicBezTo>
                      <a:pt x="509" y="1"/>
                      <a:pt x="542" y="17"/>
                      <a:pt x="559" y="51"/>
                    </a:cubicBezTo>
                    <a:cubicBezTo>
                      <a:pt x="559" y="102"/>
                      <a:pt x="542" y="136"/>
                      <a:pt x="509" y="153"/>
                    </a:cubicBezTo>
                    <a:lnTo>
                      <a:pt x="136" y="25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27"/>
              <p:cNvSpPr/>
              <p:nvPr/>
            </p:nvSpPr>
            <p:spPr>
              <a:xfrm>
                <a:off x="2079054" y="2897034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119" y="356"/>
                    </a:moveTo>
                    <a:cubicBezTo>
                      <a:pt x="17" y="356"/>
                      <a:pt x="0" y="221"/>
                      <a:pt x="102" y="204"/>
                    </a:cubicBezTo>
                    <a:lnTo>
                      <a:pt x="830" y="18"/>
                    </a:lnTo>
                    <a:cubicBezTo>
                      <a:pt x="864" y="1"/>
                      <a:pt x="914" y="18"/>
                      <a:pt x="914" y="68"/>
                    </a:cubicBezTo>
                    <a:cubicBezTo>
                      <a:pt x="931" y="102"/>
                      <a:pt x="914" y="136"/>
                      <a:pt x="864" y="153"/>
                    </a:cubicBezTo>
                    <a:lnTo>
                      <a:pt x="136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27"/>
              <p:cNvSpPr/>
              <p:nvPr/>
            </p:nvSpPr>
            <p:spPr>
              <a:xfrm>
                <a:off x="2069370" y="2891018"/>
                <a:ext cx="18719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57" extrusionOk="0">
                    <a:moveTo>
                      <a:pt x="85" y="356"/>
                    </a:moveTo>
                    <a:cubicBezTo>
                      <a:pt x="51" y="356"/>
                      <a:pt x="34" y="340"/>
                      <a:pt x="17" y="306"/>
                    </a:cubicBezTo>
                    <a:cubicBezTo>
                      <a:pt x="0" y="272"/>
                      <a:pt x="34" y="221"/>
                      <a:pt x="68" y="221"/>
                    </a:cubicBezTo>
                    <a:lnTo>
                      <a:pt x="813" y="18"/>
                    </a:lnTo>
                    <a:cubicBezTo>
                      <a:pt x="897" y="1"/>
                      <a:pt x="948" y="136"/>
                      <a:pt x="847" y="170"/>
                    </a:cubicBezTo>
                    <a:lnTo>
                      <a:pt x="102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27"/>
              <p:cNvSpPr/>
              <p:nvPr/>
            </p:nvSpPr>
            <p:spPr>
              <a:xfrm>
                <a:off x="2132466" y="2919421"/>
                <a:ext cx="570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5" extrusionOk="0">
                    <a:moveTo>
                      <a:pt x="204" y="525"/>
                    </a:moveTo>
                    <a:cubicBezTo>
                      <a:pt x="170" y="525"/>
                      <a:pt x="136" y="508"/>
                      <a:pt x="136" y="474"/>
                    </a:cubicBezTo>
                    <a:lnTo>
                      <a:pt x="18" y="102"/>
                    </a:lnTo>
                    <a:cubicBezTo>
                      <a:pt x="1" y="68"/>
                      <a:pt x="18" y="17"/>
                      <a:pt x="69" y="0"/>
                    </a:cubicBezTo>
                    <a:cubicBezTo>
                      <a:pt x="103" y="0"/>
                      <a:pt x="153" y="17"/>
                      <a:pt x="153" y="51"/>
                    </a:cubicBezTo>
                    <a:lnTo>
                      <a:pt x="272" y="423"/>
                    </a:lnTo>
                    <a:cubicBezTo>
                      <a:pt x="289" y="474"/>
                      <a:pt x="255" y="508"/>
                      <a:pt x="221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27"/>
              <p:cNvSpPr/>
              <p:nvPr/>
            </p:nvSpPr>
            <p:spPr>
              <a:xfrm>
                <a:off x="2083058" y="2890683"/>
                <a:ext cx="43434" cy="22743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53" extrusionOk="0">
                    <a:moveTo>
                      <a:pt x="1812" y="1152"/>
                    </a:moveTo>
                    <a:cubicBezTo>
                      <a:pt x="1795" y="1152"/>
                      <a:pt x="1778" y="1152"/>
                      <a:pt x="1778" y="1152"/>
                    </a:cubicBezTo>
                    <a:lnTo>
                      <a:pt x="85" y="187"/>
                    </a:lnTo>
                    <a:cubicBezTo>
                      <a:pt x="0" y="136"/>
                      <a:pt x="85" y="1"/>
                      <a:pt x="170" y="52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0" y="983"/>
                      <a:pt x="2184" y="1000"/>
                      <a:pt x="2184" y="1051"/>
                    </a:cubicBezTo>
                    <a:cubicBezTo>
                      <a:pt x="2201" y="1085"/>
                      <a:pt x="2167" y="1118"/>
                      <a:pt x="2117" y="1118"/>
                    </a:cubicBezTo>
                    <a:lnTo>
                      <a:pt x="1812" y="11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27"/>
              <p:cNvSpPr/>
              <p:nvPr/>
            </p:nvSpPr>
            <p:spPr>
              <a:xfrm>
                <a:off x="2100751" y="2894707"/>
                <a:ext cx="5701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59" extrusionOk="0">
                    <a:moveTo>
                      <a:pt x="204" y="559"/>
                    </a:moveTo>
                    <a:cubicBezTo>
                      <a:pt x="170" y="559"/>
                      <a:pt x="136" y="542"/>
                      <a:pt x="136" y="508"/>
                    </a:cubicBezTo>
                    <a:lnTo>
                      <a:pt x="34" y="136"/>
                    </a:lnTo>
                    <a:cubicBezTo>
                      <a:pt x="1" y="34"/>
                      <a:pt x="153" y="0"/>
                      <a:pt x="170" y="102"/>
                    </a:cubicBezTo>
                    <a:lnTo>
                      <a:pt x="271" y="474"/>
                    </a:lnTo>
                    <a:cubicBezTo>
                      <a:pt x="288" y="508"/>
                      <a:pt x="255" y="542"/>
                      <a:pt x="221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27"/>
              <p:cNvSpPr/>
              <p:nvPr/>
            </p:nvSpPr>
            <p:spPr>
              <a:xfrm>
                <a:off x="2090060" y="2883011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289" y="881"/>
                    </a:moveTo>
                    <a:cubicBezTo>
                      <a:pt x="238" y="881"/>
                      <a:pt x="221" y="864"/>
                      <a:pt x="204" y="830"/>
                    </a:cubicBezTo>
                    <a:lnTo>
                      <a:pt x="1" y="102"/>
                    </a:lnTo>
                    <a:cubicBezTo>
                      <a:pt x="1" y="51"/>
                      <a:pt x="18" y="18"/>
                      <a:pt x="69" y="1"/>
                    </a:cubicBezTo>
                    <a:cubicBezTo>
                      <a:pt x="102" y="1"/>
                      <a:pt x="136" y="18"/>
                      <a:pt x="153" y="51"/>
                    </a:cubicBezTo>
                    <a:lnTo>
                      <a:pt x="356" y="796"/>
                    </a:lnTo>
                    <a:cubicBezTo>
                      <a:pt x="356" y="830"/>
                      <a:pt x="339" y="881"/>
                      <a:pt x="306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27"/>
              <p:cNvSpPr/>
              <p:nvPr/>
            </p:nvSpPr>
            <p:spPr>
              <a:xfrm>
                <a:off x="2080041" y="2876995"/>
                <a:ext cx="7042" cy="1773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9" extrusionOk="0">
                    <a:moveTo>
                      <a:pt x="272" y="898"/>
                    </a:moveTo>
                    <a:cubicBezTo>
                      <a:pt x="238" y="898"/>
                      <a:pt x="204" y="881"/>
                      <a:pt x="204" y="847"/>
                    </a:cubicBezTo>
                    <a:lnTo>
                      <a:pt x="1" y="102"/>
                    </a:lnTo>
                    <a:cubicBezTo>
                      <a:pt x="1" y="69"/>
                      <a:pt x="18" y="18"/>
                      <a:pt x="69" y="18"/>
                    </a:cubicBezTo>
                    <a:cubicBezTo>
                      <a:pt x="102" y="1"/>
                      <a:pt x="136" y="35"/>
                      <a:pt x="153" y="69"/>
                    </a:cubicBezTo>
                    <a:lnTo>
                      <a:pt x="356" y="797"/>
                    </a:lnTo>
                    <a:cubicBezTo>
                      <a:pt x="356" y="847"/>
                      <a:pt x="339" y="881"/>
                      <a:pt x="289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27"/>
              <p:cNvSpPr/>
              <p:nvPr/>
            </p:nvSpPr>
            <p:spPr>
              <a:xfrm>
                <a:off x="2132151" y="2917744"/>
                <a:ext cx="1102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55" extrusionOk="0">
                    <a:moveTo>
                      <a:pt x="102" y="254"/>
                    </a:moveTo>
                    <a:cubicBezTo>
                      <a:pt x="17" y="237"/>
                      <a:pt x="0" y="119"/>
                      <a:pt x="85" y="102"/>
                    </a:cubicBezTo>
                    <a:lnTo>
                      <a:pt x="457" y="17"/>
                    </a:lnTo>
                    <a:cubicBezTo>
                      <a:pt x="508" y="0"/>
                      <a:pt x="542" y="34"/>
                      <a:pt x="542" y="68"/>
                    </a:cubicBezTo>
                    <a:cubicBezTo>
                      <a:pt x="559" y="102"/>
                      <a:pt x="525" y="153"/>
                      <a:pt x="491" y="153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27"/>
              <p:cNvSpPr/>
              <p:nvPr/>
            </p:nvSpPr>
            <p:spPr>
              <a:xfrm>
                <a:off x="2084064" y="2966166"/>
                <a:ext cx="42764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118" extrusionOk="0">
                    <a:moveTo>
                      <a:pt x="85" y="1101"/>
                    </a:moveTo>
                    <a:cubicBezTo>
                      <a:pt x="51" y="1101"/>
                      <a:pt x="34" y="1101"/>
                      <a:pt x="17" y="1067"/>
                    </a:cubicBezTo>
                    <a:cubicBezTo>
                      <a:pt x="0" y="1033"/>
                      <a:pt x="0" y="982"/>
                      <a:pt x="34" y="965"/>
                    </a:cubicBezTo>
                    <a:lnTo>
                      <a:pt x="1727" y="0"/>
                    </a:lnTo>
                    <a:cubicBezTo>
                      <a:pt x="1727" y="0"/>
                      <a:pt x="1744" y="0"/>
                      <a:pt x="1761" y="0"/>
                    </a:cubicBezTo>
                    <a:lnTo>
                      <a:pt x="2082" y="34"/>
                    </a:lnTo>
                    <a:cubicBezTo>
                      <a:pt x="2167" y="51"/>
                      <a:pt x="2150" y="187"/>
                      <a:pt x="2066" y="187"/>
                    </a:cubicBezTo>
                    <a:lnTo>
                      <a:pt x="1778" y="153"/>
                    </a:lnTo>
                    <a:lnTo>
                      <a:pt x="119" y="1101"/>
                    </a:lnTo>
                    <a:cubicBezTo>
                      <a:pt x="102" y="1118"/>
                      <a:pt x="85" y="1118"/>
                      <a:pt x="85" y="11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27"/>
              <p:cNvSpPr/>
              <p:nvPr/>
            </p:nvSpPr>
            <p:spPr>
              <a:xfrm>
                <a:off x="2101086" y="2973503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85" y="526"/>
                    </a:moveTo>
                    <a:lnTo>
                      <a:pt x="68" y="526"/>
                    </a:lnTo>
                    <a:cubicBezTo>
                      <a:pt x="34" y="526"/>
                      <a:pt x="0" y="475"/>
                      <a:pt x="17" y="441"/>
                    </a:cubicBezTo>
                    <a:lnTo>
                      <a:pt x="119" y="68"/>
                    </a:lnTo>
                    <a:cubicBezTo>
                      <a:pt x="119" y="35"/>
                      <a:pt x="170" y="1"/>
                      <a:pt x="204" y="18"/>
                    </a:cubicBezTo>
                    <a:cubicBezTo>
                      <a:pt x="238" y="35"/>
                      <a:pt x="271" y="68"/>
                      <a:pt x="254" y="102"/>
                    </a:cubicBezTo>
                    <a:lnTo>
                      <a:pt x="153" y="475"/>
                    </a:lnTo>
                    <a:cubicBezTo>
                      <a:pt x="153" y="509"/>
                      <a:pt x="119" y="526"/>
                      <a:pt x="85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27"/>
              <p:cNvSpPr/>
              <p:nvPr/>
            </p:nvSpPr>
            <p:spPr>
              <a:xfrm>
                <a:off x="2090060" y="2978848"/>
                <a:ext cx="704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8" extrusionOk="0">
                    <a:moveTo>
                      <a:pt x="85" y="898"/>
                    </a:moveTo>
                    <a:lnTo>
                      <a:pt x="69" y="898"/>
                    </a:lnTo>
                    <a:cubicBezTo>
                      <a:pt x="18" y="881"/>
                      <a:pt x="1" y="847"/>
                      <a:pt x="18" y="813"/>
                    </a:cubicBezTo>
                    <a:lnTo>
                      <a:pt x="204" y="68"/>
                    </a:lnTo>
                    <a:cubicBezTo>
                      <a:pt x="221" y="35"/>
                      <a:pt x="255" y="1"/>
                      <a:pt x="306" y="18"/>
                    </a:cubicBezTo>
                    <a:cubicBezTo>
                      <a:pt x="339" y="35"/>
                      <a:pt x="356" y="68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27"/>
              <p:cNvSpPr/>
              <p:nvPr/>
            </p:nvSpPr>
            <p:spPr>
              <a:xfrm>
                <a:off x="2080041" y="2984529"/>
                <a:ext cx="704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98" extrusionOk="0">
                    <a:moveTo>
                      <a:pt x="86" y="898"/>
                    </a:moveTo>
                    <a:lnTo>
                      <a:pt x="69" y="898"/>
                    </a:lnTo>
                    <a:cubicBezTo>
                      <a:pt x="18" y="898"/>
                      <a:pt x="1" y="847"/>
                      <a:pt x="1" y="813"/>
                    </a:cubicBezTo>
                    <a:lnTo>
                      <a:pt x="204" y="68"/>
                    </a:lnTo>
                    <a:cubicBezTo>
                      <a:pt x="238" y="0"/>
                      <a:pt x="356" y="17"/>
                      <a:pt x="356" y="119"/>
                    </a:cubicBezTo>
                    <a:lnTo>
                      <a:pt x="153" y="847"/>
                    </a:lnTo>
                    <a:cubicBezTo>
                      <a:pt x="136" y="881"/>
                      <a:pt x="119" y="898"/>
                      <a:pt x="86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27"/>
              <p:cNvSpPr/>
              <p:nvPr/>
            </p:nvSpPr>
            <p:spPr>
              <a:xfrm>
                <a:off x="2132466" y="2956817"/>
                <a:ext cx="11046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38" extrusionOk="0">
                    <a:moveTo>
                      <a:pt x="458" y="237"/>
                    </a:moveTo>
                    <a:lnTo>
                      <a:pt x="441" y="237"/>
                    </a:lnTo>
                    <a:lnTo>
                      <a:pt x="69" y="153"/>
                    </a:lnTo>
                    <a:cubicBezTo>
                      <a:pt x="35" y="153"/>
                      <a:pt x="1" y="102"/>
                      <a:pt x="18" y="68"/>
                    </a:cubicBezTo>
                    <a:cubicBezTo>
                      <a:pt x="18" y="34"/>
                      <a:pt x="52" y="0"/>
                      <a:pt x="103" y="17"/>
                    </a:cubicBezTo>
                    <a:lnTo>
                      <a:pt x="475" y="102"/>
                    </a:lnTo>
                    <a:cubicBezTo>
                      <a:pt x="560" y="119"/>
                      <a:pt x="543" y="237"/>
                      <a:pt x="458" y="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27"/>
              <p:cNvSpPr/>
              <p:nvPr/>
            </p:nvSpPr>
            <p:spPr>
              <a:xfrm>
                <a:off x="2084064" y="2959144"/>
                <a:ext cx="39411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1457" extrusionOk="0">
                    <a:moveTo>
                      <a:pt x="85" y="1457"/>
                    </a:moveTo>
                    <a:cubicBezTo>
                      <a:pt x="51" y="1457"/>
                      <a:pt x="34" y="1457"/>
                      <a:pt x="17" y="1423"/>
                    </a:cubicBezTo>
                    <a:cubicBezTo>
                      <a:pt x="0" y="1389"/>
                      <a:pt x="0" y="1338"/>
                      <a:pt x="34" y="1321"/>
                    </a:cubicBezTo>
                    <a:lnTo>
                      <a:pt x="1693" y="373"/>
                    </a:lnTo>
                    <a:lnTo>
                      <a:pt x="1812" y="102"/>
                    </a:lnTo>
                    <a:cubicBezTo>
                      <a:pt x="1845" y="1"/>
                      <a:pt x="1998" y="68"/>
                      <a:pt x="1947" y="170"/>
                    </a:cubicBezTo>
                    <a:lnTo>
                      <a:pt x="1829" y="458"/>
                    </a:lnTo>
                    <a:cubicBezTo>
                      <a:pt x="1812" y="458"/>
                      <a:pt x="1812" y="475"/>
                      <a:pt x="1795" y="492"/>
                    </a:cubicBezTo>
                    <a:lnTo>
                      <a:pt x="119" y="1457"/>
                    </a:lnTo>
                    <a:cubicBezTo>
                      <a:pt x="102" y="1457"/>
                      <a:pt x="85" y="1457"/>
                      <a:pt x="85" y="1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27"/>
              <p:cNvSpPr/>
              <p:nvPr/>
            </p:nvSpPr>
            <p:spPr>
              <a:xfrm>
                <a:off x="2096076" y="2972182"/>
                <a:ext cx="11046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255" extrusionOk="0">
                    <a:moveTo>
                      <a:pt x="458" y="254"/>
                    </a:moveTo>
                    <a:lnTo>
                      <a:pt x="424" y="254"/>
                    </a:lnTo>
                    <a:lnTo>
                      <a:pt x="68" y="152"/>
                    </a:lnTo>
                    <a:cubicBezTo>
                      <a:pt x="17" y="135"/>
                      <a:pt x="1" y="102"/>
                      <a:pt x="17" y="51"/>
                    </a:cubicBezTo>
                    <a:cubicBezTo>
                      <a:pt x="17" y="17"/>
                      <a:pt x="68" y="0"/>
                      <a:pt x="102" y="0"/>
                    </a:cubicBezTo>
                    <a:lnTo>
                      <a:pt x="475" y="102"/>
                    </a:lnTo>
                    <a:cubicBezTo>
                      <a:pt x="559" y="119"/>
                      <a:pt x="542" y="254"/>
                      <a:pt x="458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27"/>
              <p:cNvSpPr/>
              <p:nvPr/>
            </p:nvSpPr>
            <p:spPr>
              <a:xfrm>
                <a:off x="2079705" y="2975515"/>
                <a:ext cx="1773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56" extrusionOk="0">
                    <a:moveTo>
                      <a:pt x="814" y="356"/>
                    </a:moveTo>
                    <a:lnTo>
                      <a:pt x="797" y="356"/>
                    </a:lnTo>
                    <a:lnTo>
                      <a:pt x="69" y="153"/>
                    </a:lnTo>
                    <a:cubicBezTo>
                      <a:pt x="18" y="136"/>
                      <a:pt x="1" y="102"/>
                      <a:pt x="1" y="51"/>
                    </a:cubicBezTo>
                    <a:cubicBezTo>
                      <a:pt x="18" y="17"/>
                      <a:pt x="69" y="0"/>
                      <a:pt x="103" y="0"/>
                    </a:cubicBezTo>
                    <a:lnTo>
                      <a:pt x="831" y="204"/>
                    </a:lnTo>
                    <a:cubicBezTo>
                      <a:pt x="881" y="220"/>
                      <a:pt x="898" y="254"/>
                      <a:pt x="881" y="288"/>
                    </a:cubicBezTo>
                    <a:cubicBezTo>
                      <a:pt x="881" y="322"/>
                      <a:pt x="847" y="339"/>
                      <a:pt x="814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27"/>
              <p:cNvSpPr/>
              <p:nvPr/>
            </p:nvSpPr>
            <p:spPr>
              <a:xfrm>
                <a:off x="2069705" y="2981195"/>
                <a:ext cx="1771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56" extrusionOk="0">
                    <a:moveTo>
                      <a:pt x="813" y="356"/>
                    </a:moveTo>
                    <a:lnTo>
                      <a:pt x="796" y="356"/>
                    </a:lnTo>
                    <a:lnTo>
                      <a:pt x="51" y="153"/>
                    </a:lnTo>
                    <a:cubicBezTo>
                      <a:pt x="17" y="153"/>
                      <a:pt x="0" y="102"/>
                      <a:pt x="0" y="68"/>
                    </a:cubicBezTo>
                    <a:cubicBezTo>
                      <a:pt x="17" y="34"/>
                      <a:pt x="51" y="0"/>
                      <a:pt x="102" y="17"/>
                    </a:cubicBezTo>
                    <a:lnTo>
                      <a:pt x="830" y="203"/>
                    </a:lnTo>
                    <a:cubicBezTo>
                      <a:pt x="863" y="220"/>
                      <a:pt x="897" y="254"/>
                      <a:pt x="880" y="305"/>
                    </a:cubicBezTo>
                    <a:cubicBezTo>
                      <a:pt x="880" y="339"/>
                      <a:pt x="847" y="356"/>
                      <a:pt x="813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27"/>
              <p:cNvSpPr/>
              <p:nvPr/>
            </p:nvSpPr>
            <p:spPr>
              <a:xfrm>
                <a:off x="2132466" y="2949795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86" y="526"/>
                    </a:moveTo>
                    <a:lnTo>
                      <a:pt x="69" y="526"/>
                    </a:lnTo>
                    <a:cubicBezTo>
                      <a:pt x="18" y="509"/>
                      <a:pt x="1" y="475"/>
                      <a:pt x="18" y="424"/>
                    </a:cubicBezTo>
                    <a:lnTo>
                      <a:pt x="136" y="51"/>
                    </a:lnTo>
                    <a:cubicBezTo>
                      <a:pt x="136" y="18"/>
                      <a:pt x="187" y="1"/>
                      <a:pt x="221" y="1"/>
                    </a:cubicBezTo>
                    <a:cubicBezTo>
                      <a:pt x="272" y="18"/>
                      <a:pt x="289" y="68"/>
                      <a:pt x="272" y="102"/>
                    </a:cubicBezTo>
                    <a:lnTo>
                      <a:pt x="153" y="475"/>
                    </a:lnTo>
                    <a:cubicBezTo>
                      <a:pt x="153" y="509"/>
                      <a:pt x="119" y="526"/>
                      <a:pt x="86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27"/>
              <p:cNvSpPr/>
              <p:nvPr/>
            </p:nvSpPr>
            <p:spPr>
              <a:xfrm>
                <a:off x="2165208" y="2988533"/>
                <a:ext cx="6687" cy="46117"/>
              </a:xfrm>
              <a:custGeom>
                <a:avLst/>
                <a:gdLst/>
                <a:ahLst/>
                <a:cxnLst/>
                <a:rect l="l" t="t" r="r" b="b"/>
                <a:pathLst>
                  <a:path w="339" h="2338" extrusionOk="0">
                    <a:moveTo>
                      <a:pt x="68" y="2337"/>
                    </a:moveTo>
                    <a:cubicBezTo>
                      <a:pt x="34" y="2337"/>
                      <a:pt x="0" y="2303"/>
                      <a:pt x="0" y="2269"/>
                    </a:cubicBezTo>
                    <a:lnTo>
                      <a:pt x="0" y="322"/>
                    </a:lnTo>
                    <a:cubicBezTo>
                      <a:pt x="0" y="322"/>
                      <a:pt x="0" y="305"/>
                      <a:pt x="17" y="288"/>
                    </a:cubicBezTo>
                    <a:lnTo>
                      <a:pt x="203" y="35"/>
                    </a:lnTo>
                    <a:cubicBezTo>
                      <a:pt x="220" y="1"/>
                      <a:pt x="271" y="1"/>
                      <a:pt x="305" y="18"/>
                    </a:cubicBezTo>
                    <a:cubicBezTo>
                      <a:pt x="339" y="35"/>
                      <a:pt x="339" y="85"/>
                      <a:pt x="322" y="119"/>
                    </a:cubicBezTo>
                    <a:lnTo>
                      <a:pt x="153" y="356"/>
                    </a:lnTo>
                    <a:lnTo>
                      <a:pt x="153" y="2252"/>
                    </a:lnTo>
                    <a:cubicBezTo>
                      <a:pt x="153" y="2303"/>
                      <a:pt x="119" y="2337"/>
                      <a:pt x="68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27"/>
              <p:cNvSpPr/>
              <p:nvPr/>
            </p:nvSpPr>
            <p:spPr>
              <a:xfrm>
                <a:off x="2163867" y="3008572"/>
                <a:ext cx="9705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75" extrusionOk="0">
                    <a:moveTo>
                      <a:pt x="407" y="475"/>
                    </a:moveTo>
                    <a:cubicBezTo>
                      <a:pt x="373" y="475"/>
                      <a:pt x="356" y="458"/>
                      <a:pt x="339" y="441"/>
                    </a:cubicBezTo>
                    <a:lnTo>
                      <a:pt x="68" y="170"/>
                    </a:lnTo>
                    <a:cubicBezTo>
                      <a:pt x="0" y="102"/>
                      <a:pt x="102" y="0"/>
                      <a:pt x="187" y="68"/>
                    </a:cubicBezTo>
                    <a:lnTo>
                      <a:pt x="458" y="339"/>
                    </a:lnTo>
                    <a:cubicBezTo>
                      <a:pt x="491" y="390"/>
                      <a:pt x="458" y="475"/>
                      <a:pt x="407" y="47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27"/>
              <p:cNvSpPr/>
              <p:nvPr/>
            </p:nvSpPr>
            <p:spPr>
              <a:xfrm>
                <a:off x="2163867" y="3019262"/>
                <a:ext cx="1505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29" extrusionOk="0">
                    <a:moveTo>
                      <a:pt x="661" y="728"/>
                    </a:moveTo>
                    <a:cubicBezTo>
                      <a:pt x="644" y="728"/>
                      <a:pt x="627" y="728"/>
                      <a:pt x="610" y="711"/>
                    </a:cubicBezTo>
                    <a:lnTo>
                      <a:pt x="68" y="170"/>
                    </a:lnTo>
                    <a:cubicBezTo>
                      <a:pt x="0" y="102"/>
                      <a:pt x="102" y="0"/>
                      <a:pt x="187" y="68"/>
                    </a:cubicBezTo>
                    <a:lnTo>
                      <a:pt x="728" y="610"/>
                    </a:lnTo>
                    <a:cubicBezTo>
                      <a:pt x="762" y="661"/>
                      <a:pt x="728" y="728"/>
                      <a:pt x="661" y="7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27"/>
              <p:cNvSpPr/>
              <p:nvPr/>
            </p:nvSpPr>
            <p:spPr>
              <a:xfrm>
                <a:off x="2164873" y="3031945"/>
                <a:ext cx="13709" cy="13374"/>
              </a:xfrm>
              <a:custGeom>
                <a:avLst/>
                <a:gdLst/>
                <a:ahLst/>
                <a:cxnLst/>
                <a:rect l="l" t="t" r="r" b="b"/>
                <a:pathLst>
                  <a:path w="695" h="678" extrusionOk="0">
                    <a:moveTo>
                      <a:pt x="610" y="678"/>
                    </a:moveTo>
                    <a:cubicBezTo>
                      <a:pt x="593" y="678"/>
                      <a:pt x="576" y="678"/>
                      <a:pt x="559" y="661"/>
                    </a:cubicBezTo>
                    <a:lnTo>
                      <a:pt x="17" y="136"/>
                    </a:lnTo>
                    <a:cubicBezTo>
                      <a:pt x="0" y="102"/>
                      <a:pt x="0" y="51"/>
                      <a:pt x="17" y="18"/>
                    </a:cubicBezTo>
                    <a:cubicBezTo>
                      <a:pt x="51" y="1"/>
                      <a:pt x="102" y="1"/>
                      <a:pt x="136" y="18"/>
                    </a:cubicBezTo>
                    <a:lnTo>
                      <a:pt x="677" y="559"/>
                    </a:lnTo>
                    <a:cubicBezTo>
                      <a:pt x="694" y="593"/>
                      <a:pt x="694" y="644"/>
                      <a:pt x="677" y="661"/>
                    </a:cubicBezTo>
                    <a:cubicBezTo>
                      <a:pt x="661" y="678"/>
                      <a:pt x="627" y="678"/>
                      <a:pt x="610" y="6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27"/>
              <p:cNvSpPr/>
              <p:nvPr/>
            </p:nvSpPr>
            <p:spPr>
              <a:xfrm>
                <a:off x="2164537" y="2969164"/>
                <a:ext cx="9705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2" extrusionOk="0">
                    <a:moveTo>
                      <a:pt x="102" y="492"/>
                    </a:moveTo>
                    <a:cubicBezTo>
                      <a:pt x="34" y="492"/>
                      <a:pt x="0" y="407"/>
                      <a:pt x="51" y="356"/>
                    </a:cubicBezTo>
                    <a:lnTo>
                      <a:pt x="305" y="68"/>
                    </a:lnTo>
                    <a:cubicBezTo>
                      <a:pt x="373" y="1"/>
                      <a:pt x="491" y="102"/>
                      <a:pt x="424" y="170"/>
                    </a:cubicBezTo>
                    <a:lnTo>
                      <a:pt x="153" y="458"/>
                    </a:lnTo>
                    <a:cubicBezTo>
                      <a:pt x="136" y="475"/>
                      <a:pt x="119" y="475"/>
                      <a:pt x="102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27"/>
              <p:cNvSpPr/>
              <p:nvPr/>
            </p:nvSpPr>
            <p:spPr>
              <a:xfrm>
                <a:off x="2160533" y="2987862"/>
                <a:ext cx="7693" cy="4678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372" extrusionOk="0">
                    <a:moveTo>
                      <a:pt x="305" y="2371"/>
                    </a:moveTo>
                    <a:cubicBezTo>
                      <a:pt x="271" y="2371"/>
                      <a:pt x="237" y="2337"/>
                      <a:pt x="237" y="2303"/>
                    </a:cubicBezTo>
                    <a:lnTo>
                      <a:pt x="237" y="390"/>
                    </a:lnTo>
                    <a:lnTo>
                      <a:pt x="68" y="170"/>
                    </a:lnTo>
                    <a:cubicBezTo>
                      <a:pt x="0" y="85"/>
                      <a:pt x="119" y="1"/>
                      <a:pt x="186" y="69"/>
                    </a:cubicBezTo>
                    <a:lnTo>
                      <a:pt x="373" y="322"/>
                    </a:lnTo>
                    <a:cubicBezTo>
                      <a:pt x="373" y="339"/>
                      <a:pt x="390" y="356"/>
                      <a:pt x="390" y="373"/>
                    </a:cubicBezTo>
                    <a:lnTo>
                      <a:pt x="390" y="2303"/>
                    </a:lnTo>
                    <a:cubicBezTo>
                      <a:pt x="373" y="2354"/>
                      <a:pt x="339" y="2371"/>
                      <a:pt x="305" y="23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27"/>
              <p:cNvSpPr/>
              <p:nvPr/>
            </p:nvSpPr>
            <p:spPr>
              <a:xfrm>
                <a:off x="2159527" y="3009243"/>
                <a:ext cx="9034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41" extrusionOk="0">
                    <a:moveTo>
                      <a:pt x="102" y="441"/>
                    </a:moveTo>
                    <a:cubicBezTo>
                      <a:pt x="34" y="441"/>
                      <a:pt x="0" y="356"/>
                      <a:pt x="51" y="305"/>
                    </a:cubicBezTo>
                    <a:lnTo>
                      <a:pt x="322" y="34"/>
                    </a:lnTo>
                    <a:cubicBezTo>
                      <a:pt x="339" y="0"/>
                      <a:pt x="390" y="0"/>
                      <a:pt x="424" y="34"/>
                    </a:cubicBezTo>
                    <a:cubicBezTo>
                      <a:pt x="457" y="68"/>
                      <a:pt x="457" y="102"/>
                      <a:pt x="424" y="136"/>
                    </a:cubicBezTo>
                    <a:lnTo>
                      <a:pt x="153" y="407"/>
                    </a:lnTo>
                    <a:cubicBezTo>
                      <a:pt x="136" y="424"/>
                      <a:pt x="119" y="441"/>
                      <a:pt x="102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27"/>
              <p:cNvSpPr/>
              <p:nvPr/>
            </p:nvSpPr>
            <p:spPr>
              <a:xfrm>
                <a:off x="2154518" y="3019933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4"/>
                    </a:moveTo>
                    <a:cubicBezTo>
                      <a:pt x="68" y="694"/>
                      <a:pt x="51" y="694"/>
                      <a:pt x="34" y="677"/>
                    </a:cubicBezTo>
                    <a:cubicBezTo>
                      <a:pt x="0" y="643"/>
                      <a:pt x="0" y="593"/>
                      <a:pt x="34" y="576"/>
                    </a:cubicBezTo>
                    <a:lnTo>
                      <a:pt x="576" y="34"/>
                    </a:lnTo>
                    <a:cubicBezTo>
                      <a:pt x="593" y="0"/>
                      <a:pt x="644" y="0"/>
                      <a:pt x="678" y="34"/>
                    </a:cubicBezTo>
                    <a:cubicBezTo>
                      <a:pt x="711" y="68"/>
                      <a:pt x="711" y="102"/>
                      <a:pt x="678" y="136"/>
                    </a:cubicBezTo>
                    <a:lnTo>
                      <a:pt x="136" y="677"/>
                    </a:lnTo>
                    <a:cubicBezTo>
                      <a:pt x="119" y="694"/>
                      <a:pt x="102" y="694"/>
                      <a:pt x="85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27"/>
              <p:cNvSpPr/>
              <p:nvPr/>
            </p:nvSpPr>
            <p:spPr>
              <a:xfrm>
                <a:off x="2154182" y="3030939"/>
                <a:ext cx="1505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29" extrusionOk="0">
                    <a:moveTo>
                      <a:pt x="102" y="729"/>
                    </a:moveTo>
                    <a:cubicBezTo>
                      <a:pt x="34" y="729"/>
                      <a:pt x="0" y="644"/>
                      <a:pt x="51" y="610"/>
                    </a:cubicBezTo>
                    <a:lnTo>
                      <a:pt x="593" y="69"/>
                    </a:lnTo>
                    <a:cubicBezTo>
                      <a:pt x="661" y="1"/>
                      <a:pt x="762" y="102"/>
                      <a:pt x="695" y="170"/>
                    </a:cubicBezTo>
                    <a:lnTo>
                      <a:pt x="153" y="712"/>
                    </a:lnTo>
                    <a:cubicBezTo>
                      <a:pt x="136" y="729"/>
                      <a:pt x="119" y="729"/>
                      <a:pt x="102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27"/>
              <p:cNvSpPr/>
              <p:nvPr/>
            </p:nvSpPr>
            <p:spPr>
              <a:xfrm>
                <a:off x="2159192" y="2969164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90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70" y="68"/>
                    </a:cubicBezTo>
                    <a:lnTo>
                      <a:pt x="441" y="356"/>
                    </a:lnTo>
                    <a:cubicBezTo>
                      <a:pt x="458" y="390"/>
                      <a:pt x="458" y="441"/>
                      <a:pt x="441" y="458"/>
                    </a:cubicBezTo>
                    <a:cubicBezTo>
                      <a:pt x="424" y="475"/>
                      <a:pt x="407" y="492"/>
                      <a:pt x="390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27"/>
              <p:cNvSpPr/>
              <p:nvPr/>
            </p:nvSpPr>
            <p:spPr>
              <a:xfrm>
                <a:off x="2209941" y="295948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1914" y="1440"/>
                    </a:moveTo>
                    <a:cubicBezTo>
                      <a:pt x="1897" y="1440"/>
                      <a:pt x="1880" y="1440"/>
                      <a:pt x="1863" y="1440"/>
                    </a:cubicBezTo>
                    <a:lnTo>
                      <a:pt x="187" y="458"/>
                    </a:lnTo>
                    <a:cubicBezTo>
                      <a:pt x="187" y="458"/>
                      <a:pt x="170" y="441"/>
                      <a:pt x="170" y="424"/>
                    </a:cubicBezTo>
                    <a:lnTo>
                      <a:pt x="35" y="153"/>
                    </a:lnTo>
                    <a:cubicBezTo>
                      <a:pt x="1" y="51"/>
                      <a:pt x="136" y="1"/>
                      <a:pt x="170" y="85"/>
                    </a:cubicBezTo>
                    <a:lnTo>
                      <a:pt x="289" y="356"/>
                    </a:lnTo>
                    <a:lnTo>
                      <a:pt x="1948" y="1304"/>
                    </a:lnTo>
                    <a:cubicBezTo>
                      <a:pt x="1982" y="1321"/>
                      <a:pt x="1999" y="1372"/>
                      <a:pt x="1982" y="1406"/>
                    </a:cubicBezTo>
                    <a:cubicBezTo>
                      <a:pt x="1965" y="1423"/>
                      <a:pt x="1931" y="1440"/>
                      <a:pt x="1914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27"/>
              <p:cNvSpPr/>
              <p:nvPr/>
            </p:nvSpPr>
            <p:spPr>
              <a:xfrm>
                <a:off x="2226647" y="2971846"/>
                <a:ext cx="10375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72" extrusionOk="0">
                    <a:moveTo>
                      <a:pt x="85" y="271"/>
                    </a:moveTo>
                    <a:cubicBezTo>
                      <a:pt x="51" y="271"/>
                      <a:pt x="17" y="237"/>
                      <a:pt x="17" y="203"/>
                    </a:cubicBezTo>
                    <a:cubicBezTo>
                      <a:pt x="0" y="169"/>
                      <a:pt x="17" y="119"/>
                      <a:pt x="68" y="119"/>
                    </a:cubicBezTo>
                    <a:lnTo>
                      <a:pt x="424" y="17"/>
                    </a:lnTo>
                    <a:cubicBezTo>
                      <a:pt x="474" y="0"/>
                      <a:pt x="508" y="34"/>
                      <a:pt x="525" y="68"/>
                    </a:cubicBezTo>
                    <a:cubicBezTo>
                      <a:pt x="525" y="102"/>
                      <a:pt x="508" y="152"/>
                      <a:pt x="474" y="169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27"/>
              <p:cNvSpPr/>
              <p:nvPr/>
            </p:nvSpPr>
            <p:spPr>
              <a:xfrm>
                <a:off x="2235661" y="2975515"/>
                <a:ext cx="17713" cy="6687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39" extrusionOk="0">
                    <a:moveTo>
                      <a:pt x="85" y="339"/>
                    </a:moveTo>
                    <a:cubicBezTo>
                      <a:pt x="51" y="339"/>
                      <a:pt x="17" y="322"/>
                      <a:pt x="17" y="288"/>
                    </a:cubicBezTo>
                    <a:cubicBezTo>
                      <a:pt x="1" y="254"/>
                      <a:pt x="34" y="204"/>
                      <a:pt x="68" y="204"/>
                    </a:cubicBezTo>
                    <a:lnTo>
                      <a:pt x="796" y="0"/>
                    </a:lnTo>
                    <a:cubicBezTo>
                      <a:pt x="847" y="0"/>
                      <a:pt x="881" y="17"/>
                      <a:pt x="898" y="51"/>
                    </a:cubicBezTo>
                    <a:cubicBezTo>
                      <a:pt x="898" y="85"/>
                      <a:pt x="881" y="136"/>
                      <a:pt x="847" y="136"/>
                    </a:cubicBezTo>
                    <a:lnTo>
                      <a:pt x="102" y="33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27"/>
              <p:cNvSpPr/>
              <p:nvPr/>
            </p:nvSpPr>
            <p:spPr>
              <a:xfrm>
                <a:off x="2245681" y="2980860"/>
                <a:ext cx="18719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73" extrusionOk="0">
                    <a:moveTo>
                      <a:pt x="85" y="373"/>
                    </a:moveTo>
                    <a:cubicBezTo>
                      <a:pt x="51" y="373"/>
                      <a:pt x="34" y="339"/>
                      <a:pt x="17" y="322"/>
                    </a:cubicBezTo>
                    <a:cubicBezTo>
                      <a:pt x="0" y="271"/>
                      <a:pt x="34" y="237"/>
                      <a:pt x="68" y="220"/>
                    </a:cubicBezTo>
                    <a:lnTo>
                      <a:pt x="813" y="34"/>
                    </a:lnTo>
                    <a:cubicBezTo>
                      <a:pt x="898" y="0"/>
                      <a:pt x="949" y="153"/>
                      <a:pt x="847" y="170"/>
                    </a:cubicBezTo>
                    <a:lnTo>
                      <a:pt x="102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27"/>
              <p:cNvSpPr/>
              <p:nvPr/>
            </p:nvSpPr>
            <p:spPr>
              <a:xfrm>
                <a:off x="2194912" y="2949460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204" y="543"/>
                    </a:moveTo>
                    <a:cubicBezTo>
                      <a:pt x="170" y="543"/>
                      <a:pt x="153" y="509"/>
                      <a:pt x="136" y="475"/>
                    </a:cubicBezTo>
                    <a:lnTo>
                      <a:pt x="18" y="119"/>
                    </a:lnTo>
                    <a:cubicBezTo>
                      <a:pt x="1" y="68"/>
                      <a:pt x="35" y="35"/>
                      <a:pt x="69" y="18"/>
                    </a:cubicBezTo>
                    <a:cubicBezTo>
                      <a:pt x="103" y="1"/>
                      <a:pt x="153" y="35"/>
                      <a:pt x="170" y="68"/>
                    </a:cubicBezTo>
                    <a:lnTo>
                      <a:pt x="272" y="441"/>
                    </a:lnTo>
                    <a:cubicBezTo>
                      <a:pt x="289" y="475"/>
                      <a:pt x="272" y="526"/>
                      <a:pt x="238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27"/>
              <p:cNvSpPr/>
              <p:nvPr/>
            </p:nvSpPr>
            <p:spPr>
              <a:xfrm>
                <a:off x="2206273" y="2965831"/>
                <a:ext cx="43099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18" extrusionOk="0">
                    <a:moveTo>
                      <a:pt x="2100" y="1118"/>
                    </a:moveTo>
                    <a:cubicBezTo>
                      <a:pt x="2083" y="1118"/>
                      <a:pt x="2066" y="1118"/>
                      <a:pt x="2049" y="1118"/>
                    </a:cubicBezTo>
                    <a:lnTo>
                      <a:pt x="407" y="153"/>
                    </a:lnTo>
                    <a:lnTo>
                      <a:pt x="119" y="187"/>
                    </a:lnTo>
                    <a:cubicBezTo>
                      <a:pt x="18" y="204"/>
                      <a:pt x="1" y="51"/>
                      <a:pt x="102" y="34"/>
                    </a:cubicBezTo>
                    <a:lnTo>
                      <a:pt x="407" y="0"/>
                    </a:lnTo>
                    <a:cubicBezTo>
                      <a:pt x="424" y="0"/>
                      <a:pt x="441" y="0"/>
                      <a:pt x="458" y="0"/>
                    </a:cubicBezTo>
                    <a:lnTo>
                      <a:pt x="2134" y="965"/>
                    </a:lnTo>
                    <a:cubicBezTo>
                      <a:pt x="2168" y="999"/>
                      <a:pt x="2185" y="1033"/>
                      <a:pt x="2151" y="1067"/>
                    </a:cubicBezTo>
                    <a:cubicBezTo>
                      <a:pt x="2151" y="1101"/>
                      <a:pt x="2117" y="1118"/>
                      <a:pt x="2100" y="11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27"/>
              <p:cNvSpPr/>
              <p:nvPr/>
            </p:nvSpPr>
            <p:spPr>
              <a:xfrm>
                <a:off x="2226647" y="2973503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187" y="526"/>
                    </a:moveTo>
                    <a:cubicBezTo>
                      <a:pt x="153" y="526"/>
                      <a:pt x="119" y="509"/>
                      <a:pt x="119" y="475"/>
                    </a:cubicBezTo>
                    <a:lnTo>
                      <a:pt x="17" y="102"/>
                    </a:lnTo>
                    <a:cubicBezTo>
                      <a:pt x="0" y="68"/>
                      <a:pt x="34" y="18"/>
                      <a:pt x="68" y="18"/>
                    </a:cubicBezTo>
                    <a:cubicBezTo>
                      <a:pt x="119" y="1"/>
                      <a:pt x="153" y="35"/>
                      <a:pt x="170" y="68"/>
                    </a:cubicBezTo>
                    <a:lnTo>
                      <a:pt x="254" y="441"/>
                    </a:lnTo>
                    <a:cubicBezTo>
                      <a:pt x="271" y="475"/>
                      <a:pt x="254" y="526"/>
                      <a:pt x="204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27"/>
              <p:cNvSpPr/>
              <p:nvPr/>
            </p:nvSpPr>
            <p:spPr>
              <a:xfrm>
                <a:off x="2235661" y="2978178"/>
                <a:ext cx="735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932" extrusionOk="0">
                    <a:moveTo>
                      <a:pt x="288" y="932"/>
                    </a:moveTo>
                    <a:cubicBezTo>
                      <a:pt x="254" y="932"/>
                      <a:pt x="238" y="898"/>
                      <a:pt x="221" y="864"/>
                    </a:cubicBezTo>
                    <a:lnTo>
                      <a:pt x="34" y="136"/>
                    </a:lnTo>
                    <a:cubicBezTo>
                      <a:pt x="1" y="35"/>
                      <a:pt x="136" y="1"/>
                      <a:pt x="170" y="102"/>
                    </a:cubicBezTo>
                    <a:lnTo>
                      <a:pt x="373" y="830"/>
                    </a:lnTo>
                    <a:cubicBezTo>
                      <a:pt x="373" y="864"/>
                      <a:pt x="356" y="915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27"/>
              <p:cNvSpPr/>
              <p:nvPr/>
            </p:nvSpPr>
            <p:spPr>
              <a:xfrm>
                <a:off x="2246016" y="2984529"/>
                <a:ext cx="735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98" extrusionOk="0">
                    <a:moveTo>
                      <a:pt x="288" y="898"/>
                    </a:moveTo>
                    <a:cubicBezTo>
                      <a:pt x="254" y="898"/>
                      <a:pt x="220" y="881"/>
                      <a:pt x="204" y="847"/>
                    </a:cubicBezTo>
                    <a:lnTo>
                      <a:pt x="17" y="102"/>
                    </a:lnTo>
                    <a:cubicBezTo>
                      <a:pt x="0" y="68"/>
                      <a:pt x="34" y="34"/>
                      <a:pt x="68" y="17"/>
                    </a:cubicBezTo>
                    <a:cubicBezTo>
                      <a:pt x="102" y="0"/>
                      <a:pt x="153" y="34"/>
                      <a:pt x="153" y="68"/>
                    </a:cubicBezTo>
                    <a:lnTo>
                      <a:pt x="356" y="813"/>
                    </a:lnTo>
                    <a:cubicBezTo>
                      <a:pt x="373" y="847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27"/>
              <p:cNvSpPr/>
              <p:nvPr/>
            </p:nvSpPr>
            <p:spPr>
              <a:xfrm>
                <a:off x="2189587" y="2956817"/>
                <a:ext cx="11026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38" extrusionOk="0">
                    <a:moveTo>
                      <a:pt x="102" y="237"/>
                    </a:moveTo>
                    <a:cubicBezTo>
                      <a:pt x="17" y="237"/>
                      <a:pt x="0" y="119"/>
                      <a:pt x="85" y="85"/>
                    </a:cubicBezTo>
                    <a:lnTo>
                      <a:pt x="457" y="0"/>
                    </a:lnTo>
                    <a:cubicBezTo>
                      <a:pt x="508" y="0"/>
                      <a:pt x="542" y="17"/>
                      <a:pt x="559" y="68"/>
                    </a:cubicBezTo>
                    <a:cubicBezTo>
                      <a:pt x="559" y="102"/>
                      <a:pt x="542" y="136"/>
                      <a:pt x="491" y="153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27"/>
              <p:cNvSpPr/>
              <p:nvPr/>
            </p:nvSpPr>
            <p:spPr>
              <a:xfrm>
                <a:off x="2206273" y="2890683"/>
                <a:ext cx="43770" cy="22743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153" extrusionOk="0">
                    <a:moveTo>
                      <a:pt x="424" y="1152"/>
                    </a:moveTo>
                    <a:lnTo>
                      <a:pt x="424" y="1152"/>
                    </a:lnTo>
                    <a:lnTo>
                      <a:pt x="102" y="1118"/>
                    </a:lnTo>
                    <a:cubicBezTo>
                      <a:pt x="1" y="1101"/>
                      <a:pt x="18" y="966"/>
                      <a:pt x="119" y="966"/>
                    </a:cubicBezTo>
                    <a:lnTo>
                      <a:pt x="407" y="1000"/>
                    </a:lnTo>
                    <a:lnTo>
                      <a:pt x="2066" y="52"/>
                    </a:lnTo>
                    <a:cubicBezTo>
                      <a:pt x="2151" y="1"/>
                      <a:pt x="2219" y="120"/>
                      <a:pt x="2134" y="170"/>
                    </a:cubicBezTo>
                    <a:lnTo>
                      <a:pt x="458" y="1152"/>
                    </a:lnTo>
                    <a:cubicBezTo>
                      <a:pt x="441" y="1152"/>
                      <a:pt x="424" y="1152"/>
                      <a:pt x="424" y="11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27"/>
              <p:cNvSpPr/>
              <p:nvPr/>
            </p:nvSpPr>
            <p:spPr>
              <a:xfrm>
                <a:off x="2226647" y="2895377"/>
                <a:ext cx="5365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5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34" y="508"/>
                      <a:pt x="0" y="474"/>
                      <a:pt x="17" y="440"/>
                    </a:cubicBezTo>
                    <a:lnTo>
                      <a:pt x="119" y="68"/>
                    </a:lnTo>
                    <a:cubicBezTo>
                      <a:pt x="136" y="17"/>
                      <a:pt x="170" y="0"/>
                      <a:pt x="204" y="17"/>
                    </a:cubicBezTo>
                    <a:cubicBezTo>
                      <a:pt x="254" y="17"/>
                      <a:pt x="271" y="68"/>
                      <a:pt x="254" y="102"/>
                    </a:cubicBezTo>
                    <a:lnTo>
                      <a:pt x="170" y="474"/>
                    </a:lnTo>
                    <a:cubicBezTo>
                      <a:pt x="153" y="508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27"/>
              <p:cNvSpPr/>
              <p:nvPr/>
            </p:nvSpPr>
            <p:spPr>
              <a:xfrm>
                <a:off x="2235661" y="2883011"/>
                <a:ext cx="7357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81" extrusionOk="0">
                    <a:moveTo>
                      <a:pt x="102" y="881"/>
                    </a:moveTo>
                    <a:lnTo>
                      <a:pt x="68" y="881"/>
                    </a:lnTo>
                    <a:cubicBezTo>
                      <a:pt x="34" y="881"/>
                      <a:pt x="1" y="830"/>
                      <a:pt x="17" y="796"/>
                    </a:cubicBezTo>
                    <a:lnTo>
                      <a:pt x="221" y="51"/>
                    </a:lnTo>
                    <a:cubicBezTo>
                      <a:pt x="221" y="18"/>
                      <a:pt x="271" y="1"/>
                      <a:pt x="305" y="1"/>
                    </a:cubicBezTo>
                    <a:cubicBezTo>
                      <a:pt x="339" y="18"/>
                      <a:pt x="373" y="51"/>
                      <a:pt x="356" y="102"/>
                    </a:cubicBezTo>
                    <a:lnTo>
                      <a:pt x="153" y="830"/>
                    </a:lnTo>
                    <a:cubicBezTo>
                      <a:pt x="153" y="864"/>
                      <a:pt x="119" y="881"/>
                      <a:pt x="102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27"/>
              <p:cNvSpPr/>
              <p:nvPr/>
            </p:nvSpPr>
            <p:spPr>
              <a:xfrm>
                <a:off x="2246016" y="2876995"/>
                <a:ext cx="7022" cy="1773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9" extrusionOk="0">
                    <a:moveTo>
                      <a:pt x="85" y="898"/>
                    </a:moveTo>
                    <a:lnTo>
                      <a:pt x="68" y="898"/>
                    </a:lnTo>
                    <a:cubicBezTo>
                      <a:pt x="17" y="881"/>
                      <a:pt x="0" y="847"/>
                      <a:pt x="17" y="797"/>
                    </a:cubicBezTo>
                    <a:lnTo>
                      <a:pt x="204" y="69"/>
                    </a:lnTo>
                    <a:cubicBezTo>
                      <a:pt x="220" y="35"/>
                      <a:pt x="254" y="1"/>
                      <a:pt x="305" y="18"/>
                    </a:cubicBezTo>
                    <a:cubicBezTo>
                      <a:pt x="339" y="18"/>
                      <a:pt x="356" y="69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27"/>
              <p:cNvSpPr/>
              <p:nvPr/>
            </p:nvSpPr>
            <p:spPr>
              <a:xfrm>
                <a:off x="2189922" y="2917744"/>
                <a:ext cx="1069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38" extrusionOk="0">
                    <a:moveTo>
                      <a:pt x="457" y="237"/>
                    </a:moveTo>
                    <a:lnTo>
                      <a:pt x="440" y="237"/>
                    </a:lnTo>
                    <a:lnTo>
                      <a:pt x="68" y="153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17" y="34"/>
                      <a:pt x="68" y="0"/>
                      <a:pt x="102" y="17"/>
                    </a:cubicBezTo>
                    <a:lnTo>
                      <a:pt x="474" y="102"/>
                    </a:lnTo>
                    <a:cubicBezTo>
                      <a:pt x="525" y="102"/>
                      <a:pt x="542" y="153"/>
                      <a:pt x="542" y="187"/>
                    </a:cubicBezTo>
                    <a:cubicBezTo>
                      <a:pt x="525" y="220"/>
                      <a:pt x="491" y="237"/>
                      <a:pt x="457" y="2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27"/>
              <p:cNvSpPr/>
              <p:nvPr/>
            </p:nvSpPr>
            <p:spPr>
              <a:xfrm>
                <a:off x="2210277" y="2890683"/>
                <a:ext cx="39766" cy="2842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1" extrusionOk="0">
                    <a:moveTo>
                      <a:pt x="85" y="1440"/>
                    </a:moveTo>
                    <a:cubicBezTo>
                      <a:pt x="69" y="1440"/>
                      <a:pt x="69" y="1440"/>
                      <a:pt x="52" y="1440"/>
                    </a:cubicBezTo>
                    <a:cubicBezTo>
                      <a:pt x="18" y="1423"/>
                      <a:pt x="1" y="1389"/>
                      <a:pt x="18" y="1339"/>
                    </a:cubicBezTo>
                    <a:lnTo>
                      <a:pt x="136" y="1068"/>
                    </a:lnTo>
                    <a:cubicBezTo>
                      <a:pt x="153" y="1051"/>
                      <a:pt x="153" y="1034"/>
                      <a:pt x="170" y="1034"/>
                    </a:cubicBezTo>
                    <a:lnTo>
                      <a:pt x="1846" y="52"/>
                    </a:lnTo>
                    <a:cubicBezTo>
                      <a:pt x="1931" y="1"/>
                      <a:pt x="2016" y="136"/>
                      <a:pt x="1931" y="187"/>
                    </a:cubicBezTo>
                    <a:lnTo>
                      <a:pt x="272" y="1135"/>
                    </a:lnTo>
                    <a:lnTo>
                      <a:pt x="153" y="1406"/>
                    </a:lnTo>
                    <a:cubicBezTo>
                      <a:pt x="136" y="1423"/>
                      <a:pt x="119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27"/>
              <p:cNvSpPr/>
              <p:nvPr/>
            </p:nvSpPr>
            <p:spPr>
              <a:xfrm>
                <a:off x="2226647" y="2902379"/>
                <a:ext cx="10375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55" extrusionOk="0">
                    <a:moveTo>
                      <a:pt x="458" y="255"/>
                    </a:moveTo>
                    <a:lnTo>
                      <a:pt x="424" y="255"/>
                    </a:lnTo>
                    <a:lnTo>
                      <a:pt x="68" y="153"/>
                    </a:lnTo>
                    <a:cubicBezTo>
                      <a:pt x="17" y="136"/>
                      <a:pt x="0" y="102"/>
                      <a:pt x="0" y="68"/>
                    </a:cubicBezTo>
                    <a:cubicBezTo>
                      <a:pt x="17" y="17"/>
                      <a:pt x="51" y="1"/>
                      <a:pt x="102" y="1"/>
                    </a:cubicBezTo>
                    <a:lnTo>
                      <a:pt x="474" y="102"/>
                    </a:lnTo>
                    <a:cubicBezTo>
                      <a:pt x="508" y="119"/>
                      <a:pt x="525" y="153"/>
                      <a:pt x="525" y="204"/>
                    </a:cubicBezTo>
                    <a:cubicBezTo>
                      <a:pt x="508" y="221"/>
                      <a:pt x="474" y="255"/>
                      <a:pt x="458" y="25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27"/>
              <p:cNvSpPr/>
              <p:nvPr/>
            </p:nvSpPr>
            <p:spPr>
              <a:xfrm>
                <a:off x="2235661" y="2897034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53"/>
                    </a:lnTo>
                    <a:cubicBezTo>
                      <a:pt x="34" y="136"/>
                      <a:pt x="1" y="102"/>
                      <a:pt x="17" y="51"/>
                    </a:cubicBezTo>
                    <a:cubicBezTo>
                      <a:pt x="34" y="18"/>
                      <a:pt x="68" y="1"/>
                      <a:pt x="102" y="1"/>
                    </a:cubicBezTo>
                    <a:lnTo>
                      <a:pt x="847" y="204"/>
                    </a:lnTo>
                    <a:cubicBezTo>
                      <a:pt x="932" y="221"/>
                      <a:pt x="915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27"/>
              <p:cNvSpPr/>
              <p:nvPr/>
            </p:nvSpPr>
            <p:spPr>
              <a:xfrm>
                <a:off x="2245346" y="2891018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847" y="356"/>
                    </a:moveTo>
                    <a:lnTo>
                      <a:pt x="830" y="356"/>
                    </a:lnTo>
                    <a:lnTo>
                      <a:pt x="85" y="170"/>
                    </a:lnTo>
                    <a:cubicBezTo>
                      <a:pt x="0" y="136"/>
                      <a:pt x="34" y="1"/>
                      <a:pt x="136" y="18"/>
                    </a:cubicBezTo>
                    <a:lnTo>
                      <a:pt x="864" y="221"/>
                    </a:lnTo>
                    <a:cubicBezTo>
                      <a:pt x="898" y="221"/>
                      <a:pt x="932" y="272"/>
                      <a:pt x="915" y="306"/>
                    </a:cubicBezTo>
                    <a:cubicBezTo>
                      <a:pt x="915" y="340"/>
                      <a:pt x="881" y="356"/>
                      <a:pt x="847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27"/>
              <p:cNvSpPr/>
              <p:nvPr/>
            </p:nvSpPr>
            <p:spPr>
              <a:xfrm>
                <a:off x="2194912" y="2919421"/>
                <a:ext cx="570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5" extrusionOk="0">
                    <a:moveTo>
                      <a:pt x="86" y="525"/>
                    </a:moveTo>
                    <a:lnTo>
                      <a:pt x="69" y="525"/>
                    </a:lnTo>
                    <a:cubicBezTo>
                      <a:pt x="35" y="508"/>
                      <a:pt x="1" y="474"/>
                      <a:pt x="18" y="423"/>
                    </a:cubicBezTo>
                    <a:lnTo>
                      <a:pt x="136" y="51"/>
                    </a:lnTo>
                    <a:cubicBezTo>
                      <a:pt x="153" y="17"/>
                      <a:pt x="187" y="0"/>
                      <a:pt x="221" y="0"/>
                    </a:cubicBezTo>
                    <a:cubicBezTo>
                      <a:pt x="272" y="17"/>
                      <a:pt x="289" y="68"/>
                      <a:pt x="272" y="102"/>
                    </a:cubicBezTo>
                    <a:lnTo>
                      <a:pt x="170" y="474"/>
                    </a:lnTo>
                    <a:cubicBezTo>
                      <a:pt x="153" y="508"/>
                      <a:pt x="119" y="525"/>
                      <a:pt x="86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27"/>
              <p:cNvSpPr/>
              <p:nvPr/>
            </p:nvSpPr>
            <p:spPr>
              <a:xfrm>
                <a:off x="2096411" y="2869322"/>
                <a:ext cx="122571" cy="136615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26" extrusionOk="0">
                    <a:moveTo>
                      <a:pt x="3556" y="6214"/>
                    </a:moveTo>
                    <a:cubicBezTo>
                      <a:pt x="1186" y="6214"/>
                      <a:pt x="0" y="3353"/>
                      <a:pt x="1677" y="1677"/>
                    </a:cubicBezTo>
                    <a:cubicBezTo>
                      <a:pt x="3353" y="0"/>
                      <a:pt x="6214" y="1186"/>
                      <a:pt x="6214" y="3556"/>
                    </a:cubicBezTo>
                    <a:cubicBezTo>
                      <a:pt x="6214" y="5029"/>
                      <a:pt x="5029" y="6214"/>
                      <a:pt x="3556" y="6214"/>
                    </a:cubicBezTo>
                    <a:close/>
                    <a:moveTo>
                      <a:pt x="3556" y="1050"/>
                    </a:moveTo>
                    <a:cubicBezTo>
                      <a:pt x="1321" y="1067"/>
                      <a:pt x="204" y="3759"/>
                      <a:pt x="1795" y="5334"/>
                    </a:cubicBezTo>
                    <a:cubicBezTo>
                      <a:pt x="3370" y="6925"/>
                      <a:pt x="6079" y="5791"/>
                      <a:pt x="6079" y="3556"/>
                    </a:cubicBezTo>
                    <a:cubicBezTo>
                      <a:pt x="6062" y="2184"/>
                      <a:pt x="4944" y="1050"/>
                      <a:pt x="355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27"/>
              <p:cNvSpPr/>
              <p:nvPr/>
            </p:nvSpPr>
            <p:spPr>
              <a:xfrm>
                <a:off x="923300" y="3718193"/>
                <a:ext cx="30081" cy="1570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6" extrusionOk="0">
                    <a:moveTo>
                      <a:pt x="1423" y="779"/>
                    </a:moveTo>
                    <a:cubicBezTo>
                      <a:pt x="1406" y="779"/>
                      <a:pt x="1406" y="779"/>
                      <a:pt x="1389" y="779"/>
                    </a:cubicBezTo>
                    <a:lnTo>
                      <a:pt x="1321" y="745"/>
                    </a:lnTo>
                    <a:lnTo>
                      <a:pt x="1321" y="745"/>
                    </a:lnTo>
                    <a:lnTo>
                      <a:pt x="51" y="152"/>
                    </a:lnTo>
                    <a:cubicBezTo>
                      <a:pt x="17" y="135"/>
                      <a:pt x="1" y="85"/>
                      <a:pt x="17" y="51"/>
                    </a:cubicBezTo>
                    <a:cubicBezTo>
                      <a:pt x="34" y="17"/>
                      <a:pt x="85" y="0"/>
                      <a:pt x="119" y="17"/>
                    </a:cubicBezTo>
                    <a:lnTo>
                      <a:pt x="1389" y="610"/>
                    </a:lnTo>
                    <a:lnTo>
                      <a:pt x="1389" y="610"/>
                    </a:lnTo>
                    <a:lnTo>
                      <a:pt x="1457" y="643"/>
                    </a:lnTo>
                    <a:cubicBezTo>
                      <a:pt x="1524" y="677"/>
                      <a:pt x="1507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27"/>
              <p:cNvSpPr/>
              <p:nvPr/>
            </p:nvSpPr>
            <p:spPr>
              <a:xfrm>
                <a:off x="911289" y="3674445"/>
                <a:ext cx="11026" cy="6016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05" extrusionOk="0">
                    <a:moveTo>
                      <a:pt x="474" y="305"/>
                    </a:moveTo>
                    <a:lnTo>
                      <a:pt x="440" y="305"/>
                    </a:lnTo>
                    <a:lnTo>
                      <a:pt x="51" y="152"/>
                    </a:lnTo>
                    <a:cubicBezTo>
                      <a:pt x="17" y="136"/>
                      <a:pt x="0" y="102"/>
                      <a:pt x="17" y="51"/>
                    </a:cubicBezTo>
                    <a:cubicBezTo>
                      <a:pt x="17" y="17"/>
                      <a:pt x="68" y="0"/>
                      <a:pt x="102" y="17"/>
                    </a:cubicBezTo>
                    <a:lnTo>
                      <a:pt x="491" y="169"/>
                    </a:lnTo>
                    <a:cubicBezTo>
                      <a:pt x="542" y="169"/>
                      <a:pt x="559" y="220"/>
                      <a:pt x="542" y="254"/>
                    </a:cubicBezTo>
                    <a:cubicBezTo>
                      <a:pt x="525" y="288"/>
                      <a:pt x="508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27"/>
              <p:cNvSpPr/>
              <p:nvPr/>
            </p:nvSpPr>
            <p:spPr>
              <a:xfrm>
                <a:off x="913281" y="3667424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593" y="2726"/>
                    </a:moveTo>
                    <a:cubicBezTo>
                      <a:pt x="559" y="2726"/>
                      <a:pt x="525" y="2709"/>
                      <a:pt x="525" y="2676"/>
                    </a:cubicBezTo>
                    <a:cubicBezTo>
                      <a:pt x="339" y="2269"/>
                      <a:pt x="85" y="1507"/>
                      <a:pt x="458" y="881"/>
                    </a:cubicBezTo>
                    <a:lnTo>
                      <a:pt x="305" y="627"/>
                    </a:ln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" y="34"/>
                      <a:pt x="34" y="17"/>
                    </a:cubicBezTo>
                    <a:cubicBezTo>
                      <a:pt x="85" y="1"/>
                      <a:pt x="119" y="17"/>
                      <a:pt x="153" y="51"/>
                    </a:cubicBezTo>
                    <a:lnTo>
                      <a:pt x="424" y="542"/>
                    </a:lnTo>
                    <a:cubicBezTo>
                      <a:pt x="441" y="542"/>
                      <a:pt x="441" y="559"/>
                      <a:pt x="441" y="559"/>
                    </a:cubicBezTo>
                    <a:lnTo>
                      <a:pt x="610" y="847"/>
                    </a:lnTo>
                    <a:cubicBezTo>
                      <a:pt x="627" y="864"/>
                      <a:pt x="627" y="898"/>
                      <a:pt x="610" y="915"/>
                    </a:cubicBezTo>
                    <a:lnTo>
                      <a:pt x="610" y="932"/>
                    </a:lnTo>
                    <a:cubicBezTo>
                      <a:pt x="238" y="1507"/>
                      <a:pt x="492" y="2235"/>
                      <a:pt x="661" y="2625"/>
                    </a:cubicBezTo>
                    <a:cubicBezTo>
                      <a:pt x="678" y="2659"/>
                      <a:pt x="661" y="2709"/>
                      <a:pt x="627" y="2726"/>
                    </a:cubicBezTo>
                    <a:cubicBezTo>
                      <a:pt x="610" y="2726"/>
                      <a:pt x="610" y="2726"/>
                      <a:pt x="593" y="2726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27"/>
              <p:cNvSpPr/>
              <p:nvPr/>
            </p:nvSpPr>
            <p:spPr>
              <a:xfrm>
                <a:off x="950006" y="3701151"/>
                <a:ext cx="5030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255" h="1643" extrusionOk="0">
                    <a:moveTo>
                      <a:pt x="69" y="1643"/>
                    </a:moveTo>
                    <a:lnTo>
                      <a:pt x="69" y="1643"/>
                    </a:lnTo>
                    <a:cubicBezTo>
                      <a:pt x="35" y="1643"/>
                      <a:pt x="1" y="1609"/>
                      <a:pt x="1" y="1558"/>
                    </a:cubicBezTo>
                    <a:lnTo>
                      <a:pt x="1" y="1474"/>
                    </a:lnTo>
                    <a:lnTo>
                      <a:pt x="103" y="85"/>
                    </a:lnTo>
                    <a:cubicBezTo>
                      <a:pt x="119" y="34"/>
                      <a:pt x="153" y="17"/>
                      <a:pt x="187" y="1"/>
                    </a:cubicBezTo>
                    <a:cubicBezTo>
                      <a:pt x="221" y="1"/>
                      <a:pt x="255" y="34"/>
                      <a:pt x="255" y="85"/>
                    </a:cubicBezTo>
                    <a:lnTo>
                      <a:pt x="136" y="1575"/>
                    </a:lnTo>
                    <a:cubicBezTo>
                      <a:pt x="136" y="1609"/>
                      <a:pt x="103" y="1643"/>
                      <a:pt x="69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27"/>
              <p:cNvSpPr/>
              <p:nvPr/>
            </p:nvSpPr>
            <p:spPr>
              <a:xfrm>
                <a:off x="919297" y="3668430"/>
                <a:ext cx="4359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610" extrusionOk="0">
                    <a:moveTo>
                      <a:pt x="68" y="610"/>
                    </a:moveTo>
                    <a:lnTo>
                      <a:pt x="68" y="610"/>
                    </a:lnTo>
                    <a:cubicBezTo>
                      <a:pt x="17" y="593"/>
                      <a:pt x="0" y="559"/>
                      <a:pt x="0" y="525"/>
                    </a:cubicBezTo>
                    <a:lnTo>
                      <a:pt x="68" y="102"/>
                    </a:lnTo>
                    <a:cubicBezTo>
                      <a:pt x="85" y="0"/>
                      <a:pt x="220" y="34"/>
                      <a:pt x="220" y="119"/>
                    </a:cubicBezTo>
                    <a:lnTo>
                      <a:pt x="153" y="542"/>
                    </a:lnTo>
                    <a:cubicBezTo>
                      <a:pt x="136" y="576"/>
                      <a:pt x="102" y="610"/>
                      <a:pt x="68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27"/>
              <p:cNvSpPr/>
              <p:nvPr/>
            </p:nvSpPr>
            <p:spPr>
              <a:xfrm>
                <a:off x="913281" y="3667424"/>
                <a:ext cx="42093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863" extrusionOk="0">
                    <a:moveTo>
                      <a:pt x="2066" y="1863"/>
                    </a:moveTo>
                    <a:cubicBezTo>
                      <a:pt x="2032" y="1863"/>
                      <a:pt x="1998" y="1846"/>
                      <a:pt x="1998" y="1829"/>
                    </a:cubicBezTo>
                    <a:cubicBezTo>
                      <a:pt x="1694" y="1406"/>
                      <a:pt x="1203" y="932"/>
                      <a:pt x="559" y="949"/>
                    </a:cubicBezTo>
                    <a:lnTo>
                      <a:pt x="542" y="949"/>
                    </a:lnTo>
                    <a:cubicBezTo>
                      <a:pt x="509" y="949"/>
                      <a:pt x="492" y="932"/>
                      <a:pt x="475" y="915"/>
                    </a:cubicBezTo>
                    <a:lnTo>
                      <a:pt x="305" y="627"/>
                    </a:ln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" y="34"/>
                      <a:pt x="51" y="17"/>
                    </a:cubicBezTo>
                    <a:cubicBezTo>
                      <a:pt x="85" y="1"/>
                      <a:pt x="119" y="17"/>
                      <a:pt x="153" y="51"/>
                    </a:cubicBezTo>
                    <a:lnTo>
                      <a:pt x="424" y="542"/>
                    </a:lnTo>
                    <a:cubicBezTo>
                      <a:pt x="441" y="542"/>
                      <a:pt x="441" y="559"/>
                      <a:pt x="441" y="559"/>
                    </a:cubicBezTo>
                    <a:lnTo>
                      <a:pt x="593" y="813"/>
                    </a:lnTo>
                    <a:cubicBezTo>
                      <a:pt x="1287" y="796"/>
                      <a:pt x="1812" y="1321"/>
                      <a:pt x="2117" y="1761"/>
                    </a:cubicBezTo>
                    <a:cubicBezTo>
                      <a:pt x="2134" y="1761"/>
                      <a:pt x="2134" y="1778"/>
                      <a:pt x="2134" y="1795"/>
                    </a:cubicBezTo>
                    <a:cubicBezTo>
                      <a:pt x="2134" y="1846"/>
                      <a:pt x="2100" y="1863"/>
                      <a:pt x="2066" y="1863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27"/>
              <p:cNvSpPr/>
              <p:nvPr/>
            </p:nvSpPr>
            <p:spPr>
              <a:xfrm>
                <a:off x="929987" y="3699475"/>
                <a:ext cx="11362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43" extrusionOk="0">
                    <a:moveTo>
                      <a:pt x="491" y="170"/>
                    </a:moveTo>
                    <a:cubicBezTo>
                      <a:pt x="576" y="356"/>
                      <a:pt x="390" y="543"/>
                      <a:pt x="203" y="475"/>
                    </a:cubicBezTo>
                    <a:cubicBezTo>
                      <a:pt x="17" y="424"/>
                      <a:pt x="0" y="153"/>
                      <a:pt x="169" y="69"/>
                    </a:cubicBezTo>
                    <a:cubicBezTo>
                      <a:pt x="288" y="1"/>
                      <a:pt x="423" y="52"/>
                      <a:pt x="491" y="1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27"/>
              <p:cNvSpPr/>
              <p:nvPr/>
            </p:nvSpPr>
            <p:spPr>
              <a:xfrm>
                <a:off x="916279" y="3747561"/>
                <a:ext cx="27082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017" extrusionOk="0">
                    <a:moveTo>
                      <a:pt x="69" y="1017"/>
                    </a:moveTo>
                    <a:cubicBezTo>
                      <a:pt x="35" y="1017"/>
                      <a:pt x="1" y="983"/>
                      <a:pt x="1" y="932"/>
                    </a:cubicBezTo>
                    <a:cubicBezTo>
                      <a:pt x="1" y="915"/>
                      <a:pt x="18" y="881"/>
                      <a:pt x="35" y="864"/>
                    </a:cubicBezTo>
                    <a:lnTo>
                      <a:pt x="1254" y="18"/>
                    </a:lnTo>
                    <a:cubicBezTo>
                      <a:pt x="1288" y="1"/>
                      <a:pt x="1322" y="1"/>
                      <a:pt x="1355" y="35"/>
                    </a:cubicBezTo>
                    <a:cubicBezTo>
                      <a:pt x="1372" y="69"/>
                      <a:pt x="1372" y="119"/>
                      <a:pt x="1339" y="153"/>
                    </a:cubicBezTo>
                    <a:lnTo>
                      <a:pt x="120" y="1000"/>
                    </a:lnTo>
                    <a:cubicBezTo>
                      <a:pt x="103" y="1000"/>
                      <a:pt x="86" y="1017"/>
                      <a:pt x="69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27"/>
              <p:cNvSpPr/>
              <p:nvPr/>
            </p:nvSpPr>
            <p:spPr>
              <a:xfrm>
                <a:off x="872216" y="3747561"/>
                <a:ext cx="9369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25" extrusionOk="0">
                    <a:moveTo>
                      <a:pt x="85" y="424"/>
                    </a:moveTo>
                    <a:cubicBezTo>
                      <a:pt x="68" y="424"/>
                      <a:pt x="34" y="424"/>
                      <a:pt x="17" y="407"/>
                    </a:cubicBezTo>
                    <a:cubicBezTo>
                      <a:pt x="0" y="373"/>
                      <a:pt x="0" y="323"/>
                      <a:pt x="34" y="306"/>
                    </a:cubicBezTo>
                    <a:lnTo>
                      <a:pt x="356" y="35"/>
                    </a:lnTo>
                    <a:cubicBezTo>
                      <a:pt x="390" y="1"/>
                      <a:pt x="474" y="35"/>
                      <a:pt x="474" y="86"/>
                    </a:cubicBezTo>
                    <a:cubicBezTo>
                      <a:pt x="474" y="102"/>
                      <a:pt x="474" y="119"/>
                      <a:pt x="457" y="136"/>
                    </a:cubicBezTo>
                    <a:lnTo>
                      <a:pt x="457" y="136"/>
                    </a:lnTo>
                    <a:lnTo>
                      <a:pt x="136" y="407"/>
                    </a:lnTo>
                    <a:cubicBezTo>
                      <a:pt x="119" y="424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27"/>
              <p:cNvSpPr/>
              <p:nvPr/>
            </p:nvSpPr>
            <p:spPr>
              <a:xfrm>
                <a:off x="866871" y="3747561"/>
                <a:ext cx="52449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1017" extrusionOk="0">
                    <a:moveTo>
                      <a:pt x="2574" y="1017"/>
                    </a:moveTo>
                    <a:cubicBezTo>
                      <a:pt x="2117" y="966"/>
                      <a:pt x="1338" y="797"/>
                      <a:pt x="982" y="170"/>
                    </a:cubicBezTo>
                    <a:lnTo>
                      <a:pt x="102" y="170"/>
                    </a:lnTo>
                    <a:lnTo>
                      <a:pt x="102" y="170"/>
                    </a:lnTo>
                    <a:cubicBezTo>
                      <a:pt x="0" y="170"/>
                      <a:pt x="0" y="1"/>
                      <a:pt x="102" y="18"/>
                    </a:cubicBezTo>
                    <a:lnTo>
                      <a:pt x="1016" y="18"/>
                    </a:lnTo>
                    <a:cubicBezTo>
                      <a:pt x="1050" y="18"/>
                      <a:pt x="1067" y="35"/>
                      <a:pt x="1084" y="52"/>
                    </a:cubicBezTo>
                    <a:cubicBezTo>
                      <a:pt x="1406" y="661"/>
                      <a:pt x="2150" y="831"/>
                      <a:pt x="2574" y="864"/>
                    </a:cubicBezTo>
                    <a:cubicBezTo>
                      <a:pt x="2625" y="864"/>
                      <a:pt x="2658" y="898"/>
                      <a:pt x="2641" y="932"/>
                    </a:cubicBezTo>
                    <a:cubicBezTo>
                      <a:pt x="2641" y="983"/>
                      <a:pt x="2608" y="1017"/>
                      <a:pt x="2574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27"/>
              <p:cNvSpPr/>
              <p:nvPr/>
            </p:nvSpPr>
            <p:spPr>
              <a:xfrm>
                <a:off x="914957" y="3730204"/>
                <a:ext cx="28404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034" extrusionOk="0">
                    <a:moveTo>
                      <a:pt x="1355" y="1033"/>
                    </a:moveTo>
                    <a:cubicBezTo>
                      <a:pt x="1338" y="1033"/>
                      <a:pt x="1321" y="1033"/>
                      <a:pt x="1321" y="1016"/>
                    </a:cubicBezTo>
                    <a:lnTo>
                      <a:pt x="85" y="170"/>
                    </a:lnTo>
                    <a:cubicBezTo>
                      <a:pt x="0" y="119"/>
                      <a:pt x="85" y="1"/>
                      <a:pt x="170" y="51"/>
                    </a:cubicBezTo>
                    <a:lnTo>
                      <a:pt x="1406" y="898"/>
                    </a:lnTo>
                    <a:cubicBezTo>
                      <a:pt x="1439" y="915"/>
                      <a:pt x="1439" y="966"/>
                      <a:pt x="1422" y="999"/>
                    </a:cubicBezTo>
                    <a:cubicBezTo>
                      <a:pt x="1406" y="1016"/>
                      <a:pt x="1389" y="1033"/>
                      <a:pt x="1355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27"/>
              <p:cNvSpPr/>
              <p:nvPr/>
            </p:nvSpPr>
            <p:spPr>
              <a:xfrm>
                <a:off x="871210" y="3741565"/>
                <a:ext cx="10711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75" extrusionOk="0">
                    <a:moveTo>
                      <a:pt x="474" y="474"/>
                    </a:moveTo>
                    <a:lnTo>
                      <a:pt x="474" y="474"/>
                    </a:lnTo>
                    <a:cubicBezTo>
                      <a:pt x="441" y="474"/>
                      <a:pt x="424" y="457"/>
                      <a:pt x="407" y="440"/>
                    </a:cubicBezTo>
                    <a:lnTo>
                      <a:pt x="102" y="186"/>
                    </a:lnTo>
                    <a:cubicBezTo>
                      <a:pt x="0" y="136"/>
                      <a:pt x="119" y="0"/>
                      <a:pt x="187" y="85"/>
                    </a:cubicBezTo>
                    <a:lnTo>
                      <a:pt x="508" y="339"/>
                    </a:lnTo>
                    <a:cubicBezTo>
                      <a:pt x="525" y="339"/>
                      <a:pt x="525" y="356"/>
                      <a:pt x="542" y="373"/>
                    </a:cubicBezTo>
                    <a:cubicBezTo>
                      <a:pt x="542" y="373"/>
                      <a:pt x="542" y="390"/>
                      <a:pt x="542" y="390"/>
                    </a:cubicBezTo>
                    <a:cubicBezTo>
                      <a:pt x="542" y="440"/>
                      <a:pt x="508" y="474"/>
                      <a:pt x="474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27"/>
              <p:cNvSpPr/>
              <p:nvPr/>
            </p:nvSpPr>
            <p:spPr>
              <a:xfrm>
                <a:off x="866871" y="3731210"/>
                <a:ext cx="52113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17" extrusionOk="0">
                    <a:moveTo>
                      <a:pt x="102" y="999"/>
                    </a:moveTo>
                    <a:cubicBezTo>
                      <a:pt x="0" y="1016"/>
                      <a:pt x="0" y="830"/>
                      <a:pt x="102" y="847"/>
                    </a:cubicBezTo>
                    <a:lnTo>
                      <a:pt x="982" y="847"/>
                    </a:lnTo>
                    <a:cubicBezTo>
                      <a:pt x="1338" y="220"/>
                      <a:pt x="2117" y="34"/>
                      <a:pt x="2557" y="0"/>
                    </a:cubicBezTo>
                    <a:cubicBezTo>
                      <a:pt x="2608" y="0"/>
                      <a:pt x="2641" y="34"/>
                      <a:pt x="2641" y="68"/>
                    </a:cubicBezTo>
                    <a:cubicBezTo>
                      <a:pt x="2641" y="102"/>
                      <a:pt x="2625" y="136"/>
                      <a:pt x="2574" y="153"/>
                    </a:cubicBezTo>
                    <a:cubicBezTo>
                      <a:pt x="2150" y="187"/>
                      <a:pt x="1389" y="356"/>
                      <a:pt x="1101" y="965"/>
                    </a:cubicBezTo>
                    <a:cubicBezTo>
                      <a:pt x="1084" y="982"/>
                      <a:pt x="1050" y="999"/>
                      <a:pt x="1033" y="999"/>
                    </a:cubicBezTo>
                    <a:lnTo>
                      <a:pt x="102" y="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27"/>
              <p:cNvSpPr/>
              <p:nvPr/>
            </p:nvSpPr>
            <p:spPr>
              <a:xfrm>
                <a:off x="905273" y="3744563"/>
                <a:ext cx="1071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43" extrusionOk="0">
                    <a:moveTo>
                      <a:pt x="271" y="17"/>
                    </a:moveTo>
                    <a:cubicBezTo>
                      <a:pt x="457" y="34"/>
                      <a:pt x="542" y="271"/>
                      <a:pt x="390" y="407"/>
                    </a:cubicBezTo>
                    <a:cubicBezTo>
                      <a:pt x="237" y="542"/>
                      <a:pt x="0" y="441"/>
                      <a:pt x="0" y="238"/>
                    </a:cubicBezTo>
                    <a:cubicBezTo>
                      <a:pt x="17" y="102"/>
                      <a:pt x="136" y="1"/>
                      <a:pt x="271" y="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27"/>
              <p:cNvSpPr/>
              <p:nvPr/>
            </p:nvSpPr>
            <p:spPr>
              <a:xfrm>
                <a:off x="950006" y="3764603"/>
                <a:ext cx="5701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43" extrusionOk="0">
                    <a:moveTo>
                      <a:pt x="204" y="1643"/>
                    </a:moveTo>
                    <a:cubicBezTo>
                      <a:pt x="170" y="1643"/>
                      <a:pt x="136" y="1609"/>
                      <a:pt x="136" y="1575"/>
                    </a:cubicBezTo>
                    <a:lnTo>
                      <a:pt x="1" y="85"/>
                    </a:lnTo>
                    <a:cubicBezTo>
                      <a:pt x="1" y="51"/>
                      <a:pt x="35" y="17"/>
                      <a:pt x="69" y="0"/>
                    </a:cubicBezTo>
                    <a:cubicBezTo>
                      <a:pt x="119" y="0"/>
                      <a:pt x="153" y="34"/>
                      <a:pt x="153" y="68"/>
                    </a:cubicBezTo>
                    <a:lnTo>
                      <a:pt x="289" y="1558"/>
                    </a:lnTo>
                    <a:cubicBezTo>
                      <a:pt x="289" y="1592"/>
                      <a:pt x="255" y="1626"/>
                      <a:pt x="221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27"/>
              <p:cNvSpPr/>
              <p:nvPr/>
            </p:nvSpPr>
            <p:spPr>
              <a:xfrm>
                <a:off x="919297" y="3817364"/>
                <a:ext cx="469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3" extrusionOk="0">
                    <a:moveTo>
                      <a:pt x="153" y="593"/>
                    </a:moveTo>
                    <a:cubicBezTo>
                      <a:pt x="119" y="593"/>
                      <a:pt x="85" y="576"/>
                      <a:pt x="85" y="542"/>
                    </a:cubicBezTo>
                    <a:lnTo>
                      <a:pt x="17" y="119"/>
                    </a:lnTo>
                    <a:cubicBezTo>
                      <a:pt x="0" y="17"/>
                      <a:pt x="153" y="0"/>
                      <a:pt x="170" y="102"/>
                    </a:cubicBezTo>
                    <a:lnTo>
                      <a:pt x="237" y="508"/>
                    </a:lnTo>
                    <a:cubicBezTo>
                      <a:pt x="237" y="559"/>
                      <a:pt x="204" y="593"/>
                      <a:pt x="170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27"/>
              <p:cNvSpPr/>
              <p:nvPr/>
            </p:nvSpPr>
            <p:spPr>
              <a:xfrm>
                <a:off x="913616" y="3793656"/>
                <a:ext cx="42428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97" extrusionOk="0">
                    <a:moveTo>
                      <a:pt x="85" y="1897"/>
                    </a:moveTo>
                    <a:cubicBezTo>
                      <a:pt x="68" y="1897"/>
                      <a:pt x="68" y="1897"/>
                      <a:pt x="51" y="1880"/>
                    </a:cubicBezTo>
                    <a:cubicBezTo>
                      <a:pt x="17" y="1863"/>
                      <a:pt x="1" y="1812"/>
                      <a:pt x="17" y="1778"/>
                    </a:cubicBezTo>
                    <a:lnTo>
                      <a:pt x="475" y="982"/>
                    </a:lnTo>
                    <a:cubicBezTo>
                      <a:pt x="492" y="948"/>
                      <a:pt x="525" y="932"/>
                      <a:pt x="559" y="948"/>
                    </a:cubicBezTo>
                    <a:cubicBezTo>
                      <a:pt x="1236" y="965"/>
                      <a:pt x="1744" y="390"/>
                      <a:pt x="1998" y="51"/>
                    </a:cubicBezTo>
                    <a:cubicBezTo>
                      <a:pt x="2015" y="17"/>
                      <a:pt x="2066" y="0"/>
                      <a:pt x="2100" y="34"/>
                    </a:cubicBezTo>
                    <a:cubicBezTo>
                      <a:pt x="2134" y="51"/>
                      <a:pt x="2151" y="102"/>
                      <a:pt x="2117" y="136"/>
                    </a:cubicBezTo>
                    <a:cubicBezTo>
                      <a:pt x="1863" y="491"/>
                      <a:pt x="1338" y="1084"/>
                      <a:pt x="610" y="1084"/>
                    </a:cubicBezTo>
                    <a:lnTo>
                      <a:pt x="593" y="1084"/>
                    </a:lnTo>
                    <a:lnTo>
                      <a:pt x="153" y="1863"/>
                    </a:lnTo>
                    <a:cubicBezTo>
                      <a:pt x="136" y="1880"/>
                      <a:pt x="119" y="1897"/>
                      <a:pt x="85" y="18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27"/>
              <p:cNvSpPr/>
              <p:nvPr/>
            </p:nvSpPr>
            <p:spPr>
              <a:xfrm>
                <a:off x="923636" y="3763932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68" y="830"/>
                    </a:moveTo>
                    <a:cubicBezTo>
                      <a:pt x="34" y="830"/>
                      <a:pt x="0" y="796"/>
                      <a:pt x="0" y="762"/>
                    </a:cubicBezTo>
                    <a:cubicBezTo>
                      <a:pt x="0" y="729"/>
                      <a:pt x="17" y="695"/>
                      <a:pt x="34" y="678"/>
                    </a:cubicBezTo>
                    <a:lnTo>
                      <a:pt x="1389" y="51"/>
                    </a:lnTo>
                    <a:cubicBezTo>
                      <a:pt x="1473" y="1"/>
                      <a:pt x="1541" y="136"/>
                      <a:pt x="1456" y="187"/>
                    </a:cubicBezTo>
                    <a:lnTo>
                      <a:pt x="1355" y="221"/>
                    </a:lnTo>
                    <a:lnTo>
                      <a:pt x="119" y="813"/>
                    </a:lnTo>
                    <a:cubicBezTo>
                      <a:pt x="102" y="830"/>
                      <a:pt x="85" y="830"/>
                      <a:pt x="68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27"/>
              <p:cNvSpPr/>
              <p:nvPr/>
            </p:nvSpPr>
            <p:spPr>
              <a:xfrm>
                <a:off x="911604" y="3817364"/>
                <a:ext cx="12052" cy="6687"/>
              </a:xfrm>
              <a:custGeom>
                <a:avLst/>
                <a:gdLst/>
                <a:ahLst/>
                <a:cxnLst/>
                <a:rect l="l" t="t" r="r" b="b"/>
                <a:pathLst>
                  <a:path w="611" h="339" extrusionOk="0">
                    <a:moveTo>
                      <a:pt x="86" y="339"/>
                    </a:moveTo>
                    <a:cubicBezTo>
                      <a:pt x="52" y="339"/>
                      <a:pt x="35" y="322"/>
                      <a:pt x="18" y="288"/>
                    </a:cubicBezTo>
                    <a:cubicBezTo>
                      <a:pt x="1" y="254"/>
                      <a:pt x="18" y="204"/>
                      <a:pt x="69" y="187"/>
                    </a:cubicBezTo>
                    <a:lnTo>
                      <a:pt x="458" y="34"/>
                    </a:lnTo>
                    <a:cubicBezTo>
                      <a:pt x="543" y="0"/>
                      <a:pt x="610" y="153"/>
                      <a:pt x="509" y="187"/>
                    </a:cubicBezTo>
                    <a:lnTo>
                      <a:pt x="119" y="32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27"/>
              <p:cNvSpPr/>
              <p:nvPr/>
            </p:nvSpPr>
            <p:spPr>
              <a:xfrm>
                <a:off x="913616" y="3776950"/>
                <a:ext cx="13038" cy="541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744" extrusionOk="0">
                    <a:moveTo>
                      <a:pt x="85" y="2744"/>
                    </a:moveTo>
                    <a:cubicBezTo>
                      <a:pt x="68" y="2744"/>
                      <a:pt x="68" y="2744"/>
                      <a:pt x="51" y="2727"/>
                    </a:cubicBezTo>
                    <a:cubicBezTo>
                      <a:pt x="17" y="2710"/>
                      <a:pt x="1" y="2659"/>
                      <a:pt x="17" y="2625"/>
                    </a:cubicBezTo>
                    <a:lnTo>
                      <a:pt x="458" y="1863"/>
                    </a:lnTo>
                    <a:cubicBezTo>
                      <a:pt x="85" y="1237"/>
                      <a:pt x="322" y="475"/>
                      <a:pt x="508" y="69"/>
                    </a:cubicBezTo>
                    <a:cubicBezTo>
                      <a:pt x="525" y="18"/>
                      <a:pt x="576" y="1"/>
                      <a:pt x="610" y="18"/>
                    </a:cubicBezTo>
                    <a:cubicBezTo>
                      <a:pt x="644" y="35"/>
                      <a:pt x="661" y="85"/>
                      <a:pt x="644" y="119"/>
                    </a:cubicBezTo>
                    <a:cubicBezTo>
                      <a:pt x="475" y="509"/>
                      <a:pt x="221" y="1237"/>
                      <a:pt x="610" y="1812"/>
                    </a:cubicBezTo>
                    <a:cubicBezTo>
                      <a:pt x="627" y="1846"/>
                      <a:pt x="627" y="1863"/>
                      <a:pt x="610" y="1897"/>
                    </a:cubicBezTo>
                    <a:lnTo>
                      <a:pt x="153" y="2693"/>
                    </a:lnTo>
                    <a:cubicBezTo>
                      <a:pt x="136" y="2727"/>
                      <a:pt x="119" y="2744"/>
                      <a:pt x="85" y="274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27"/>
              <p:cNvSpPr/>
              <p:nvPr/>
            </p:nvSpPr>
            <p:spPr>
              <a:xfrm>
                <a:off x="928310" y="3784977"/>
                <a:ext cx="15721" cy="16707"/>
              </a:xfrm>
              <a:custGeom>
                <a:avLst/>
                <a:gdLst/>
                <a:ahLst/>
                <a:cxnLst/>
                <a:rect l="l" t="t" r="r" b="b"/>
                <a:pathLst>
                  <a:path w="797" h="847" extrusionOk="0">
                    <a:moveTo>
                      <a:pt x="204" y="305"/>
                    </a:moveTo>
                    <a:cubicBezTo>
                      <a:pt x="339" y="0"/>
                      <a:pt x="796" y="254"/>
                      <a:pt x="593" y="542"/>
                    </a:cubicBezTo>
                    <a:cubicBezTo>
                      <a:pt x="458" y="847"/>
                      <a:pt x="0" y="576"/>
                      <a:pt x="20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27"/>
              <p:cNvSpPr/>
              <p:nvPr/>
            </p:nvSpPr>
            <p:spPr>
              <a:xfrm>
                <a:off x="969710" y="3764267"/>
                <a:ext cx="30081" cy="15721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797" extrusionOk="0">
                    <a:moveTo>
                      <a:pt x="1440" y="796"/>
                    </a:moveTo>
                    <a:cubicBezTo>
                      <a:pt x="1423" y="796"/>
                      <a:pt x="1406" y="796"/>
                      <a:pt x="1389" y="779"/>
                    </a:cubicBezTo>
                    <a:lnTo>
                      <a:pt x="52" y="153"/>
                    </a:lnTo>
                    <a:cubicBezTo>
                      <a:pt x="18" y="136"/>
                      <a:pt x="1" y="85"/>
                      <a:pt x="18" y="51"/>
                    </a:cubicBezTo>
                    <a:cubicBezTo>
                      <a:pt x="35" y="17"/>
                      <a:pt x="69" y="0"/>
                      <a:pt x="102" y="17"/>
                    </a:cubicBezTo>
                    <a:lnTo>
                      <a:pt x="1457" y="644"/>
                    </a:lnTo>
                    <a:cubicBezTo>
                      <a:pt x="1525" y="678"/>
                      <a:pt x="1508" y="796"/>
                      <a:pt x="1440" y="79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27"/>
              <p:cNvSpPr/>
              <p:nvPr/>
            </p:nvSpPr>
            <p:spPr>
              <a:xfrm>
                <a:off x="999770" y="3817364"/>
                <a:ext cx="11717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94" h="323" extrusionOk="0">
                    <a:moveTo>
                      <a:pt x="509" y="322"/>
                    </a:moveTo>
                    <a:lnTo>
                      <a:pt x="492" y="322"/>
                    </a:lnTo>
                    <a:lnTo>
                      <a:pt x="85" y="170"/>
                    </a:lnTo>
                    <a:cubicBezTo>
                      <a:pt x="1" y="136"/>
                      <a:pt x="51" y="0"/>
                      <a:pt x="153" y="34"/>
                    </a:cubicBezTo>
                    <a:lnTo>
                      <a:pt x="542" y="187"/>
                    </a:lnTo>
                    <a:cubicBezTo>
                      <a:pt x="576" y="187"/>
                      <a:pt x="593" y="237"/>
                      <a:pt x="576" y="271"/>
                    </a:cubicBezTo>
                    <a:cubicBezTo>
                      <a:pt x="559" y="305"/>
                      <a:pt x="542" y="322"/>
                      <a:pt x="509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27"/>
              <p:cNvSpPr/>
              <p:nvPr/>
            </p:nvSpPr>
            <p:spPr>
              <a:xfrm>
                <a:off x="996101" y="3776950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610" y="2727"/>
                    </a:moveTo>
                    <a:cubicBezTo>
                      <a:pt x="576" y="2727"/>
                      <a:pt x="559" y="2710"/>
                      <a:pt x="542" y="2693"/>
                    </a:cubicBezTo>
                    <a:lnTo>
                      <a:pt x="68" y="1880"/>
                    </a:lnTo>
                    <a:cubicBezTo>
                      <a:pt x="51" y="1863"/>
                      <a:pt x="51" y="1829"/>
                      <a:pt x="68" y="1812"/>
                    </a:cubicBezTo>
                    <a:cubicBezTo>
                      <a:pt x="441" y="1237"/>
                      <a:pt x="204" y="492"/>
                      <a:pt x="17" y="119"/>
                    </a:cubicBezTo>
                    <a:cubicBezTo>
                      <a:pt x="0" y="85"/>
                      <a:pt x="17" y="35"/>
                      <a:pt x="68" y="18"/>
                    </a:cubicBezTo>
                    <a:cubicBezTo>
                      <a:pt x="102" y="1"/>
                      <a:pt x="136" y="18"/>
                      <a:pt x="153" y="52"/>
                    </a:cubicBezTo>
                    <a:cubicBezTo>
                      <a:pt x="356" y="458"/>
                      <a:pt x="610" y="1220"/>
                      <a:pt x="220" y="1863"/>
                    </a:cubicBezTo>
                    <a:lnTo>
                      <a:pt x="661" y="2625"/>
                    </a:lnTo>
                    <a:cubicBezTo>
                      <a:pt x="678" y="2659"/>
                      <a:pt x="678" y="2693"/>
                      <a:pt x="644" y="2727"/>
                    </a:cubicBezTo>
                    <a:cubicBezTo>
                      <a:pt x="627" y="2727"/>
                      <a:pt x="610" y="2727"/>
                      <a:pt x="610" y="27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27"/>
              <p:cNvSpPr/>
              <p:nvPr/>
            </p:nvSpPr>
            <p:spPr>
              <a:xfrm>
                <a:off x="967383" y="3764267"/>
                <a:ext cx="5701" cy="3274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60" extrusionOk="0">
                    <a:moveTo>
                      <a:pt x="85" y="1660"/>
                    </a:moveTo>
                    <a:lnTo>
                      <a:pt x="85" y="1660"/>
                    </a:lnTo>
                    <a:cubicBezTo>
                      <a:pt x="34" y="1643"/>
                      <a:pt x="0" y="1609"/>
                      <a:pt x="17" y="1575"/>
                    </a:cubicBezTo>
                    <a:lnTo>
                      <a:pt x="136" y="85"/>
                    </a:lnTo>
                    <a:cubicBezTo>
                      <a:pt x="153" y="0"/>
                      <a:pt x="271" y="17"/>
                      <a:pt x="288" y="102"/>
                    </a:cubicBezTo>
                    <a:lnTo>
                      <a:pt x="153" y="1592"/>
                    </a:lnTo>
                    <a:cubicBezTo>
                      <a:pt x="153" y="1626"/>
                      <a:pt x="119" y="1660"/>
                      <a:pt x="85" y="16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27"/>
              <p:cNvSpPr/>
              <p:nvPr/>
            </p:nvSpPr>
            <p:spPr>
              <a:xfrm>
                <a:off x="999434" y="3817699"/>
                <a:ext cx="4359" cy="1136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6" extrusionOk="0">
                    <a:moveTo>
                      <a:pt x="85" y="576"/>
                    </a:moveTo>
                    <a:lnTo>
                      <a:pt x="68" y="576"/>
                    </a:lnTo>
                    <a:cubicBezTo>
                      <a:pt x="18" y="559"/>
                      <a:pt x="1" y="525"/>
                      <a:pt x="1" y="491"/>
                    </a:cubicBezTo>
                    <a:lnTo>
                      <a:pt x="68" y="68"/>
                    </a:lnTo>
                    <a:cubicBezTo>
                      <a:pt x="68" y="34"/>
                      <a:pt x="119" y="0"/>
                      <a:pt x="153" y="17"/>
                    </a:cubicBezTo>
                    <a:cubicBezTo>
                      <a:pt x="204" y="17"/>
                      <a:pt x="221" y="51"/>
                      <a:pt x="221" y="102"/>
                    </a:cubicBezTo>
                    <a:lnTo>
                      <a:pt x="153" y="508"/>
                    </a:lnTo>
                    <a:cubicBezTo>
                      <a:pt x="153" y="542"/>
                      <a:pt x="119" y="559"/>
                      <a:pt x="85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27"/>
              <p:cNvSpPr/>
              <p:nvPr/>
            </p:nvSpPr>
            <p:spPr>
              <a:xfrm>
                <a:off x="967048" y="3793320"/>
                <a:ext cx="42764" cy="37418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897" extrusionOk="0">
                    <a:moveTo>
                      <a:pt x="2083" y="1897"/>
                    </a:moveTo>
                    <a:cubicBezTo>
                      <a:pt x="2049" y="1897"/>
                      <a:pt x="2032" y="1880"/>
                      <a:pt x="2015" y="1863"/>
                    </a:cubicBezTo>
                    <a:lnTo>
                      <a:pt x="1575" y="1101"/>
                    </a:lnTo>
                    <a:lnTo>
                      <a:pt x="1541" y="1101"/>
                    </a:lnTo>
                    <a:cubicBezTo>
                      <a:pt x="813" y="1101"/>
                      <a:pt x="288" y="508"/>
                      <a:pt x="34" y="153"/>
                    </a:cubicBezTo>
                    <a:cubicBezTo>
                      <a:pt x="0" y="68"/>
                      <a:pt x="102" y="0"/>
                      <a:pt x="153" y="68"/>
                    </a:cubicBezTo>
                    <a:cubicBezTo>
                      <a:pt x="407" y="407"/>
                      <a:pt x="915" y="982"/>
                      <a:pt x="1609" y="949"/>
                    </a:cubicBezTo>
                    <a:cubicBezTo>
                      <a:pt x="1643" y="949"/>
                      <a:pt x="1660" y="965"/>
                      <a:pt x="1677" y="982"/>
                    </a:cubicBezTo>
                    <a:lnTo>
                      <a:pt x="2151" y="1778"/>
                    </a:lnTo>
                    <a:cubicBezTo>
                      <a:pt x="2168" y="1829"/>
                      <a:pt x="2151" y="1863"/>
                      <a:pt x="2117" y="1880"/>
                    </a:cubicBezTo>
                    <a:cubicBezTo>
                      <a:pt x="2100" y="1897"/>
                      <a:pt x="2083" y="1897"/>
                      <a:pt x="2083" y="189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27"/>
              <p:cNvSpPr/>
              <p:nvPr/>
            </p:nvSpPr>
            <p:spPr>
              <a:xfrm>
                <a:off x="981742" y="3787975"/>
                <a:ext cx="110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43" extrusionOk="0">
                    <a:moveTo>
                      <a:pt x="68" y="373"/>
                    </a:moveTo>
                    <a:cubicBezTo>
                      <a:pt x="0" y="187"/>
                      <a:pt x="170" y="1"/>
                      <a:pt x="356" y="68"/>
                    </a:cubicBezTo>
                    <a:cubicBezTo>
                      <a:pt x="542" y="136"/>
                      <a:pt x="559" y="390"/>
                      <a:pt x="390" y="491"/>
                    </a:cubicBezTo>
                    <a:cubicBezTo>
                      <a:pt x="271" y="542"/>
                      <a:pt x="136" y="491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27"/>
              <p:cNvSpPr/>
              <p:nvPr/>
            </p:nvSpPr>
            <p:spPr>
              <a:xfrm>
                <a:off x="979395" y="3729869"/>
                <a:ext cx="28088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051" extrusionOk="0">
                    <a:moveTo>
                      <a:pt x="86" y="1050"/>
                    </a:moveTo>
                    <a:cubicBezTo>
                      <a:pt x="52" y="1050"/>
                      <a:pt x="35" y="1033"/>
                      <a:pt x="18" y="1016"/>
                    </a:cubicBezTo>
                    <a:cubicBezTo>
                      <a:pt x="1" y="983"/>
                      <a:pt x="1" y="932"/>
                      <a:pt x="35" y="915"/>
                    </a:cubicBezTo>
                    <a:lnTo>
                      <a:pt x="1271" y="68"/>
                    </a:lnTo>
                    <a:cubicBezTo>
                      <a:pt x="1338" y="1"/>
                      <a:pt x="1423" y="136"/>
                      <a:pt x="1355" y="187"/>
                    </a:cubicBezTo>
                    <a:lnTo>
                      <a:pt x="136" y="1033"/>
                    </a:lnTo>
                    <a:cubicBezTo>
                      <a:pt x="119" y="1050"/>
                      <a:pt x="102" y="1050"/>
                      <a:pt x="8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27"/>
              <p:cNvSpPr/>
              <p:nvPr/>
            </p:nvSpPr>
            <p:spPr>
              <a:xfrm>
                <a:off x="1040854" y="3741901"/>
                <a:ext cx="970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24" extrusionOk="0">
                    <a:moveTo>
                      <a:pt x="85" y="423"/>
                    </a:moveTo>
                    <a:cubicBezTo>
                      <a:pt x="68" y="423"/>
                      <a:pt x="51" y="423"/>
                      <a:pt x="34" y="406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56" y="34"/>
                    </a:lnTo>
                    <a:cubicBezTo>
                      <a:pt x="389" y="0"/>
                      <a:pt x="423" y="0"/>
                      <a:pt x="457" y="34"/>
                    </a:cubicBezTo>
                    <a:cubicBezTo>
                      <a:pt x="491" y="51"/>
                      <a:pt x="491" y="102"/>
                      <a:pt x="457" y="136"/>
                    </a:cubicBezTo>
                    <a:lnTo>
                      <a:pt x="136" y="406"/>
                    </a:lnTo>
                    <a:cubicBezTo>
                      <a:pt x="119" y="406"/>
                      <a:pt x="102" y="423"/>
                      <a:pt x="85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27"/>
              <p:cNvSpPr/>
              <p:nvPr/>
            </p:nvSpPr>
            <p:spPr>
              <a:xfrm>
                <a:off x="1003773" y="3730540"/>
                <a:ext cx="517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00" extrusionOk="0">
                    <a:moveTo>
                      <a:pt x="1626" y="999"/>
                    </a:moveTo>
                    <a:cubicBezTo>
                      <a:pt x="1592" y="999"/>
                      <a:pt x="1575" y="982"/>
                      <a:pt x="1558" y="965"/>
                    </a:cubicBezTo>
                    <a:cubicBezTo>
                      <a:pt x="1237" y="356"/>
                      <a:pt x="492" y="204"/>
                      <a:pt x="69" y="153"/>
                    </a:cubicBezTo>
                    <a:cubicBezTo>
                      <a:pt x="18" y="153"/>
                      <a:pt x="1" y="119"/>
                      <a:pt x="1" y="85"/>
                    </a:cubicBezTo>
                    <a:cubicBezTo>
                      <a:pt x="1" y="34"/>
                      <a:pt x="35" y="0"/>
                      <a:pt x="69" y="17"/>
                    </a:cubicBezTo>
                    <a:cubicBezTo>
                      <a:pt x="526" y="51"/>
                      <a:pt x="1304" y="221"/>
                      <a:pt x="1677" y="864"/>
                    </a:cubicBezTo>
                    <a:lnTo>
                      <a:pt x="2557" y="864"/>
                    </a:lnTo>
                    <a:cubicBezTo>
                      <a:pt x="2591" y="864"/>
                      <a:pt x="2625" y="881"/>
                      <a:pt x="2625" y="932"/>
                    </a:cubicBezTo>
                    <a:cubicBezTo>
                      <a:pt x="2625" y="965"/>
                      <a:pt x="2591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27"/>
              <p:cNvSpPr/>
              <p:nvPr/>
            </p:nvSpPr>
            <p:spPr>
              <a:xfrm>
                <a:off x="978409" y="3746575"/>
                <a:ext cx="28739" cy="20711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50" extrusionOk="0">
                    <a:moveTo>
                      <a:pt x="1355" y="1050"/>
                    </a:moveTo>
                    <a:cubicBezTo>
                      <a:pt x="1338" y="1050"/>
                      <a:pt x="1338" y="1033"/>
                      <a:pt x="1321" y="1033"/>
                    </a:cubicBezTo>
                    <a:lnTo>
                      <a:pt x="85" y="186"/>
                    </a:lnTo>
                    <a:cubicBezTo>
                      <a:pt x="0" y="136"/>
                      <a:pt x="85" y="0"/>
                      <a:pt x="169" y="68"/>
                    </a:cubicBezTo>
                    <a:lnTo>
                      <a:pt x="1405" y="914"/>
                    </a:lnTo>
                    <a:cubicBezTo>
                      <a:pt x="1456" y="948"/>
                      <a:pt x="1439" y="1050"/>
                      <a:pt x="1355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27"/>
              <p:cNvSpPr/>
              <p:nvPr/>
            </p:nvSpPr>
            <p:spPr>
              <a:xfrm>
                <a:off x="1041189" y="3747226"/>
                <a:ext cx="9685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5" extrusionOk="0">
                    <a:moveTo>
                      <a:pt x="406" y="424"/>
                    </a:moveTo>
                    <a:cubicBezTo>
                      <a:pt x="389" y="424"/>
                      <a:pt x="372" y="407"/>
                      <a:pt x="356" y="407"/>
                    </a:cubicBezTo>
                    <a:lnTo>
                      <a:pt x="34" y="136"/>
                    </a:lnTo>
                    <a:cubicBezTo>
                      <a:pt x="0" y="103"/>
                      <a:pt x="0" y="69"/>
                      <a:pt x="34" y="35"/>
                    </a:cubicBezTo>
                    <a:cubicBezTo>
                      <a:pt x="51" y="1"/>
                      <a:pt x="102" y="1"/>
                      <a:pt x="135" y="18"/>
                    </a:cubicBezTo>
                    <a:lnTo>
                      <a:pt x="457" y="289"/>
                    </a:lnTo>
                    <a:cubicBezTo>
                      <a:pt x="491" y="306"/>
                      <a:pt x="491" y="357"/>
                      <a:pt x="457" y="390"/>
                    </a:cubicBezTo>
                    <a:cubicBezTo>
                      <a:pt x="440" y="407"/>
                      <a:pt x="423" y="424"/>
                      <a:pt x="40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27"/>
              <p:cNvSpPr/>
              <p:nvPr/>
            </p:nvSpPr>
            <p:spPr>
              <a:xfrm>
                <a:off x="1003773" y="3747226"/>
                <a:ext cx="5179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17" extrusionOk="0">
                    <a:moveTo>
                      <a:pt x="69" y="1017"/>
                    </a:moveTo>
                    <a:cubicBezTo>
                      <a:pt x="35" y="1017"/>
                      <a:pt x="1" y="983"/>
                      <a:pt x="1" y="949"/>
                    </a:cubicBezTo>
                    <a:cubicBezTo>
                      <a:pt x="1" y="898"/>
                      <a:pt x="35" y="864"/>
                      <a:pt x="69" y="864"/>
                    </a:cubicBezTo>
                    <a:cubicBezTo>
                      <a:pt x="492" y="831"/>
                      <a:pt x="1254" y="644"/>
                      <a:pt x="1541" y="52"/>
                    </a:cubicBezTo>
                    <a:cubicBezTo>
                      <a:pt x="1558" y="18"/>
                      <a:pt x="1592" y="1"/>
                      <a:pt x="1626" y="1"/>
                    </a:cubicBezTo>
                    <a:lnTo>
                      <a:pt x="2540" y="1"/>
                    </a:lnTo>
                    <a:cubicBezTo>
                      <a:pt x="2591" y="1"/>
                      <a:pt x="2625" y="35"/>
                      <a:pt x="2625" y="86"/>
                    </a:cubicBezTo>
                    <a:cubicBezTo>
                      <a:pt x="2625" y="119"/>
                      <a:pt x="2591" y="153"/>
                      <a:pt x="2540" y="153"/>
                    </a:cubicBezTo>
                    <a:lnTo>
                      <a:pt x="1660" y="153"/>
                    </a:lnTo>
                    <a:cubicBezTo>
                      <a:pt x="1304" y="797"/>
                      <a:pt x="526" y="966"/>
                      <a:pt x="69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27"/>
              <p:cNvSpPr/>
              <p:nvPr/>
            </p:nvSpPr>
            <p:spPr>
              <a:xfrm>
                <a:off x="1007126" y="3742887"/>
                <a:ext cx="1035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43" extrusionOk="0">
                    <a:moveTo>
                      <a:pt x="271" y="543"/>
                    </a:moveTo>
                    <a:cubicBezTo>
                      <a:pt x="68" y="509"/>
                      <a:pt x="0" y="272"/>
                      <a:pt x="136" y="136"/>
                    </a:cubicBezTo>
                    <a:cubicBezTo>
                      <a:pt x="288" y="1"/>
                      <a:pt x="525" y="102"/>
                      <a:pt x="525" y="306"/>
                    </a:cubicBezTo>
                    <a:cubicBezTo>
                      <a:pt x="508" y="441"/>
                      <a:pt x="389" y="543"/>
                      <a:pt x="271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27"/>
              <p:cNvSpPr/>
              <p:nvPr/>
            </p:nvSpPr>
            <p:spPr>
              <a:xfrm>
                <a:off x="967383" y="3701487"/>
                <a:ext cx="5365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26" extrusionOk="0">
                    <a:moveTo>
                      <a:pt x="204" y="1626"/>
                    </a:moveTo>
                    <a:cubicBezTo>
                      <a:pt x="153" y="1626"/>
                      <a:pt x="119" y="1592"/>
                      <a:pt x="119" y="1558"/>
                    </a:cubicBezTo>
                    <a:lnTo>
                      <a:pt x="0" y="85"/>
                    </a:lnTo>
                    <a:cubicBezTo>
                      <a:pt x="0" y="34"/>
                      <a:pt x="34" y="0"/>
                      <a:pt x="68" y="0"/>
                    </a:cubicBezTo>
                    <a:cubicBezTo>
                      <a:pt x="119" y="0"/>
                      <a:pt x="153" y="17"/>
                      <a:pt x="153" y="68"/>
                    </a:cubicBezTo>
                    <a:lnTo>
                      <a:pt x="271" y="1541"/>
                    </a:lnTo>
                    <a:cubicBezTo>
                      <a:pt x="271" y="1592"/>
                      <a:pt x="237" y="1626"/>
                      <a:pt x="204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27"/>
              <p:cNvSpPr/>
              <p:nvPr/>
            </p:nvSpPr>
            <p:spPr>
              <a:xfrm>
                <a:off x="999434" y="3669100"/>
                <a:ext cx="4359" cy="11362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6" extrusionOk="0">
                    <a:moveTo>
                      <a:pt x="136" y="576"/>
                    </a:moveTo>
                    <a:cubicBezTo>
                      <a:pt x="102" y="576"/>
                      <a:pt x="68" y="542"/>
                      <a:pt x="68" y="508"/>
                    </a:cubicBezTo>
                    <a:lnTo>
                      <a:pt x="1" y="102"/>
                    </a:lnTo>
                    <a:cubicBezTo>
                      <a:pt x="1" y="51"/>
                      <a:pt x="18" y="17"/>
                      <a:pt x="68" y="17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204" y="491"/>
                    </a:lnTo>
                    <a:cubicBezTo>
                      <a:pt x="221" y="542"/>
                      <a:pt x="187" y="576"/>
                      <a:pt x="153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27"/>
              <p:cNvSpPr/>
              <p:nvPr/>
            </p:nvSpPr>
            <p:spPr>
              <a:xfrm>
                <a:off x="967048" y="3666418"/>
                <a:ext cx="43099" cy="3775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4" extrusionOk="0">
                    <a:moveTo>
                      <a:pt x="102" y="1914"/>
                    </a:moveTo>
                    <a:cubicBezTo>
                      <a:pt x="85" y="1914"/>
                      <a:pt x="68" y="1914"/>
                      <a:pt x="51" y="1897"/>
                    </a:cubicBezTo>
                    <a:cubicBezTo>
                      <a:pt x="17" y="1880"/>
                      <a:pt x="0" y="1829"/>
                      <a:pt x="34" y="1795"/>
                    </a:cubicBezTo>
                    <a:cubicBezTo>
                      <a:pt x="288" y="1440"/>
                      <a:pt x="830" y="830"/>
                      <a:pt x="1558" y="847"/>
                    </a:cubicBezTo>
                    <a:lnTo>
                      <a:pt x="2015" y="85"/>
                    </a:lnTo>
                    <a:cubicBezTo>
                      <a:pt x="2049" y="1"/>
                      <a:pt x="2184" y="85"/>
                      <a:pt x="2134" y="170"/>
                    </a:cubicBezTo>
                    <a:lnTo>
                      <a:pt x="1677" y="983"/>
                    </a:lnTo>
                    <a:cubicBezTo>
                      <a:pt x="1660" y="1000"/>
                      <a:pt x="1626" y="1017"/>
                      <a:pt x="1609" y="1017"/>
                    </a:cubicBezTo>
                    <a:cubicBezTo>
                      <a:pt x="915" y="983"/>
                      <a:pt x="390" y="1541"/>
                      <a:pt x="153" y="1897"/>
                    </a:cubicBezTo>
                    <a:cubicBezTo>
                      <a:pt x="136" y="1914"/>
                      <a:pt x="119" y="1914"/>
                      <a:pt x="102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27"/>
              <p:cNvSpPr/>
              <p:nvPr/>
            </p:nvSpPr>
            <p:spPr>
              <a:xfrm>
                <a:off x="969710" y="3717857"/>
                <a:ext cx="29745" cy="15701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796" extrusionOk="0">
                    <a:moveTo>
                      <a:pt x="86" y="796"/>
                    </a:moveTo>
                    <a:cubicBezTo>
                      <a:pt x="52" y="796"/>
                      <a:pt x="18" y="779"/>
                      <a:pt x="18" y="762"/>
                    </a:cubicBezTo>
                    <a:cubicBezTo>
                      <a:pt x="1" y="711"/>
                      <a:pt x="18" y="677"/>
                      <a:pt x="52" y="660"/>
                    </a:cubicBezTo>
                    <a:lnTo>
                      <a:pt x="1389" y="17"/>
                    </a:lnTo>
                    <a:cubicBezTo>
                      <a:pt x="1423" y="0"/>
                      <a:pt x="1457" y="0"/>
                      <a:pt x="1474" y="17"/>
                    </a:cubicBezTo>
                    <a:cubicBezTo>
                      <a:pt x="1508" y="51"/>
                      <a:pt x="1508" y="102"/>
                      <a:pt x="1474" y="119"/>
                    </a:cubicBezTo>
                    <a:cubicBezTo>
                      <a:pt x="1474" y="136"/>
                      <a:pt x="1457" y="136"/>
                      <a:pt x="1457" y="136"/>
                    </a:cubicBezTo>
                    <a:lnTo>
                      <a:pt x="102" y="7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27"/>
              <p:cNvSpPr/>
              <p:nvPr/>
            </p:nvSpPr>
            <p:spPr>
              <a:xfrm>
                <a:off x="1000440" y="3674110"/>
                <a:ext cx="11046" cy="6351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2" extrusionOk="0">
                    <a:moveTo>
                      <a:pt x="85" y="322"/>
                    </a:moveTo>
                    <a:cubicBezTo>
                      <a:pt x="51" y="322"/>
                      <a:pt x="34" y="288"/>
                      <a:pt x="17" y="271"/>
                    </a:cubicBezTo>
                    <a:cubicBezTo>
                      <a:pt x="0" y="220"/>
                      <a:pt x="17" y="186"/>
                      <a:pt x="68" y="169"/>
                    </a:cubicBezTo>
                    <a:lnTo>
                      <a:pt x="458" y="17"/>
                    </a:lnTo>
                    <a:cubicBezTo>
                      <a:pt x="491" y="0"/>
                      <a:pt x="525" y="17"/>
                      <a:pt x="542" y="68"/>
                    </a:cubicBezTo>
                    <a:cubicBezTo>
                      <a:pt x="559" y="102"/>
                      <a:pt x="542" y="153"/>
                      <a:pt x="508" y="169"/>
                    </a:cubicBezTo>
                    <a:lnTo>
                      <a:pt x="119" y="3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27"/>
              <p:cNvSpPr/>
              <p:nvPr/>
            </p:nvSpPr>
            <p:spPr>
              <a:xfrm>
                <a:off x="996101" y="3667424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85" y="2726"/>
                    </a:moveTo>
                    <a:lnTo>
                      <a:pt x="68" y="2726"/>
                    </a:lnTo>
                    <a:cubicBezTo>
                      <a:pt x="17" y="2709"/>
                      <a:pt x="0" y="2659"/>
                      <a:pt x="17" y="2625"/>
                    </a:cubicBezTo>
                    <a:cubicBezTo>
                      <a:pt x="204" y="2235"/>
                      <a:pt x="441" y="1507"/>
                      <a:pt x="68" y="932"/>
                    </a:cubicBezTo>
                    <a:cubicBezTo>
                      <a:pt x="51" y="898"/>
                      <a:pt x="51" y="881"/>
                      <a:pt x="68" y="847"/>
                    </a:cubicBezTo>
                    <a:lnTo>
                      <a:pt x="542" y="51"/>
                    </a:lnTo>
                    <a:cubicBezTo>
                      <a:pt x="559" y="17"/>
                      <a:pt x="593" y="1"/>
                      <a:pt x="644" y="17"/>
                    </a:cubicBezTo>
                    <a:cubicBezTo>
                      <a:pt x="678" y="34"/>
                      <a:pt x="678" y="85"/>
                      <a:pt x="661" y="119"/>
                    </a:cubicBezTo>
                    <a:lnTo>
                      <a:pt x="220" y="881"/>
                    </a:lnTo>
                    <a:cubicBezTo>
                      <a:pt x="593" y="1524"/>
                      <a:pt x="339" y="2286"/>
                      <a:pt x="153" y="2693"/>
                    </a:cubicBezTo>
                    <a:cubicBezTo>
                      <a:pt x="136" y="2709"/>
                      <a:pt x="119" y="2726"/>
                      <a:pt x="85" y="27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27"/>
              <p:cNvSpPr/>
              <p:nvPr/>
            </p:nvSpPr>
            <p:spPr>
              <a:xfrm>
                <a:off x="982077" y="3698824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40" y="423"/>
                    </a:moveTo>
                    <a:cubicBezTo>
                      <a:pt x="322" y="593"/>
                      <a:pt x="85" y="525"/>
                      <a:pt x="34" y="339"/>
                    </a:cubicBezTo>
                    <a:cubicBezTo>
                      <a:pt x="0" y="135"/>
                      <a:pt x="203" y="0"/>
                      <a:pt x="373" y="102"/>
                    </a:cubicBezTo>
                    <a:cubicBezTo>
                      <a:pt x="491" y="169"/>
                      <a:pt x="525" y="322"/>
                      <a:pt x="440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6554;p27"/>
              <p:cNvSpPr/>
              <p:nvPr/>
            </p:nvSpPr>
            <p:spPr>
              <a:xfrm>
                <a:off x="940322" y="3725530"/>
                <a:ext cx="42448" cy="47774"/>
              </a:xfrm>
              <a:custGeom>
                <a:avLst/>
                <a:gdLst/>
                <a:ahLst/>
                <a:cxnLst/>
                <a:rect l="l" t="t" r="r" b="b"/>
                <a:pathLst>
                  <a:path w="2152" h="2422" extrusionOk="0">
                    <a:moveTo>
                      <a:pt x="898" y="68"/>
                    </a:moveTo>
                    <a:lnTo>
                      <a:pt x="170" y="491"/>
                    </a:lnTo>
                    <a:cubicBezTo>
                      <a:pt x="69" y="542"/>
                      <a:pt x="1" y="661"/>
                      <a:pt x="1" y="796"/>
                    </a:cubicBezTo>
                    <a:lnTo>
                      <a:pt x="1" y="1643"/>
                    </a:lnTo>
                    <a:cubicBezTo>
                      <a:pt x="1" y="1761"/>
                      <a:pt x="69" y="1880"/>
                      <a:pt x="170" y="1948"/>
                    </a:cubicBezTo>
                    <a:lnTo>
                      <a:pt x="898" y="2371"/>
                    </a:lnTo>
                    <a:cubicBezTo>
                      <a:pt x="1017" y="2422"/>
                      <a:pt x="1135" y="2422"/>
                      <a:pt x="1254" y="2371"/>
                    </a:cubicBezTo>
                    <a:lnTo>
                      <a:pt x="1982" y="1948"/>
                    </a:lnTo>
                    <a:cubicBezTo>
                      <a:pt x="2083" y="1880"/>
                      <a:pt x="2151" y="1761"/>
                      <a:pt x="2151" y="1643"/>
                    </a:cubicBezTo>
                    <a:lnTo>
                      <a:pt x="2151" y="796"/>
                    </a:lnTo>
                    <a:cubicBezTo>
                      <a:pt x="2151" y="661"/>
                      <a:pt x="2083" y="542"/>
                      <a:pt x="1965" y="491"/>
                    </a:cubicBezTo>
                    <a:lnTo>
                      <a:pt x="1254" y="68"/>
                    </a:lnTo>
                    <a:cubicBezTo>
                      <a:pt x="1135" y="0"/>
                      <a:pt x="1000" y="0"/>
                      <a:pt x="898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27"/>
              <p:cNvSpPr/>
              <p:nvPr/>
            </p:nvSpPr>
            <p:spPr>
              <a:xfrm>
                <a:off x="956022" y="3654406"/>
                <a:ext cx="6707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37" extrusionOk="0">
                    <a:moveTo>
                      <a:pt x="85" y="2337"/>
                    </a:moveTo>
                    <a:cubicBezTo>
                      <a:pt x="68" y="2337"/>
                      <a:pt x="52" y="2337"/>
                      <a:pt x="35" y="2320"/>
                    </a:cubicBezTo>
                    <a:cubicBezTo>
                      <a:pt x="18" y="2303"/>
                      <a:pt x="1" y="2252"/>
                      <a:pt x="18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0"/>
                      <a:pt x="272" y="0"/>
                    </a:cubicBezTo>
                    <a:cubicBezTo>
                      <a:pt x="305" y="0"/>
                      <a:pt x="339" y="34"/>
                      <a:pt x="339" y="85"/>
                    </a:cubicBezTo>
                    <a:lnTo>
                      <a:pt x="339" y="2015"/>
                    </a:lnTo>
                    <a:cubicBezTo>
                      <a:pt x="339" y="2015"/>
                      <a:pt x="339" y="2032"/>
                      <a:pt x="322" y="2049"/>
                    </a:cubicBezTo>
                    <a:lnTo>
                      <a:pt x="153" y="2303"/>
                    </a:lnTo>
                    <a:cubicBezTo>
                      <a:pt x="136" y="2320"/>
                      <a:pt x="119" y="2337"/>
                      <a:pt x="8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27"/>
              <p:cNvSpPr/>
              <p:nvPr/>
            </p:nvSpPr>
            <p:spPr>
              <a:xfrm>
                <a:off x="954701" y="3671092"/>
                <a:ext cx="9034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5" extrusionOk="0">
                    <a:moveTo>
                      <a:pt x="356" y="424"/>
                    </a:moveTo>
                    <a:cubicBezTo>
                      <a:pt x="322" y="424"/>
                      <a:pt x="305" y="424"/>
                      <a:pt x="305" y="407"/>
                    </a:cubicBezTo>
                    <a:lnTo>
                      <a:pt x="34" y="136"/>
                    </a:lnTo>
                    <a:cubicBezTo>
                      <a:pt x="0" y="102"/>
                      <a:pt x="0" y="52"/>
                      <a:pt x="34" y="35"/>
                    </a:cubicBezTo>
                    <a:cubicBezTo>
                      <a:pt x="51" y="1"/>
                      <a:pt x="102" y="1"/>
                      <a:pt x="135" y="35"/>
                    </a:cubicBezTo>
                    <a:lnTo>
                      <a:pt x="406" y="306"/>
                    </a:lnTo>
                    <a:cubicBezTo>
                      <a:pt x="457" y="356"/>
                      <a:pt x="423" y="424"/>
                      <a:pt x="35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27"/>
              <p:cNvSpPr/>
              <p:nvPr/>
            </p:nvSpPr>
            <p:spPr>
              <a:xfrm>
                <a:off x="949356" y="3655412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4"/>
                    </a:moveTo>
                    <a:cubicBezTo>
                      <a:pt x="593" y="694"/>
                      <a:pt x="576" y="677"/>
                      <a:pt x="576" y="660"/>
                    </a:cubicBezTo>
                    <a:lnTo>
                      <a:pt x="34" y="119"/>
                    </a:lnTo>
                    <a:cubicBezTo>
                      <a:pt x="0" y="102"/>
                      <a:pt x="0" y="51"/>
                      <a:pt x="34" y="17"/>
                    </a:cubicBezTo>
                    <a:cubicBezTo>
                      <a:pt x="68" y="0"/>
                      <a:pt x="102" y="0"/>
                      <a:pt x="136" y="17"/>
                    </a:cubicBezTo>
                    <a:lnTo>
                      <a:pt x="677" y="559"/>
                    </a:lnTo>
                    <a:cubicBezTo>
                      <a:pt x="728" y="610"/>
                      <a:pt x="694" y="694"/>
                      <a:pt x="627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27"/>
              <p:cNvSpPr/>
              <p:nvPr/>
            </p:nvSpPr>
            <p:spPr>
              <a:xfrm>
                <a:off x="948685" y="3642710"/>
                <a:ext cx="1471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6" extrusionOk="0">
                    <a:moveTo>
                      <a:pt x="661" y="746"/>
                    </a:moveTo>
                    <a:cubicBezTo>
                      <a:pt x="627" y="746"/>
                      <a:pt x="610" y="729"/>
                      <a:pt x="610" y="729"/>
                    </a:cubicBezTo>
                    <a:lnTo>
                      <a:pt x="68" y="187"/>
                    </a:lnTo>
                    <a:cubicBezTo>
                      <a:pt x="0" y="102"/>
                      <a:pt x="102" y="1"/>
                      <a:pt x="170" y="68"/>
                    </a:cubicBezTo>
                    <a:lnTo>
                      <a:pt x="711" y="610"/>
                    </a:lnTo>
                    <a:cubicBezTo>
                      <a:pt x="745" y="644"/>
                      <a:pt x="745" y="695"/>
                      <a:pt x="711" y="729"/>
                    </a:cubicBezTo>
                    <a:cubicBezTo>
                      <a:pt x="694" y="729"/>
                      <a:pt x="677" y="746"/>
                      <a:pt x="661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27"/>
              <p:cNvSpPr/>
              <p:nvPr/>
            </p:nvSpPr>
            <p:spPr>
              <a:xfrm>
                <a:off x="954701" y="3709494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85" y="492"/>
                    </a:moveTo>
                    <a:cubicBezTo>
                      <a:pt x="68" y="475"/>
                      <a:pt x="34" y="475"/>
                      <a:pt x="34" y="458"/>
                    </a:cubicBezTo>
                    <a:cubicBezTo>
                      <a:pt x="0" y="441"/>
                      <a:pt x="0" y="390"/>
                      <a:pt x="34" y="356"/>
                    </a:cubicBezTo>
                    <a:lnTo>
                      <a:pt x="288" y="69"/>
                    </a:lnTo>
                    <a:cubicBezTo>
                      <a:pt x="356" y="1"/>
                      <a:pt x="474" y="102"/>
                      <a:pt x="406" y="170"/>
                    </a:cubicBezTo>
                    <a:lnTo>
                      <a:pt x="135" y="458"/>
                    </a:lnTo>
                    <a:cubicBezTo>
                      <a:pt x="119" y="475"/>
                      <a:pt x="102" y="492"/>
                      <a:pt x="85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27"/>
              <p:cNvSpPr/>
              <p:nvPr/>
            </p:nvSpPr>
            <p:spPr>
              <a:xfrm>
                <a:off x="960026" y="3654406"/>
                <a:ext cx="6707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37" extrusionOk="0">
                    <a:moveTo>
                      <a:pt x="255" y="2337"/>
                    </a:moveTo>
                    <a:cubicBezTo>
                      <a:pt x="221" y="2337"/>
                      <a:pt x="204" y="2320"/>
                      <a:pt x="187" y="2303"/>
                    </a:cubicBezTo>
                    <a:lnTo>
                      <a:pt x="18" y="2049"/>
                    </a:lnTo>
                    <a:cubicBezTo>
                      <a:pt x="1" y="2049"/>
                      <a:pt x="1" y="2032"/>
                      <a:pt x="1" y="2015"/>
                    </a:cubicBezTo>
                    <a:lnTo>
                      <a:pt x="1" y="68"/>
                    </a:lnTo>
                    <a:cubicBezTo>
                      <a:pt x="1" y="34"/>
                      <a:pt x="35" y="0"/>
                      <a:pt x="69" y="0"/>
                    </a:cubicBezTo>
                    <a:cubicBezTo>
                      <a:pt x="102" y="0"/>
                      <a:pt x="136" y="34"/>
                      <a:pt x="136" y="68"/>
                    </a:cubicBezTo>
                    <a:lnTo>
                      <a:pt x="136" y="1981"/>
                    </a:lnTo>
                    <a:lnTo>
                      <a:pt x="306" y="2218"/>
                    </a:lnTo>
                    <a:cubicBezTo>
                      <a:pt x="340" y="2252"/>
                      <a:pt x="323" y="2286"/>
                      <a:pt x="289" y="2320"/>
                    </a:cubicBezTo>
                    <a:cubicBezTo>
                      <a:pt x="289" y="2320"/>
                      <a:pt x="272" y="2337"/>
                      <a:pt x="25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27"/>
              <p:cNvSpPr/>
              <p:nvPr/>
            </p:nvSpPr>
            <p:spPr>
              <a:xfrm>
                <a:off x="959040" y="3671092"/>
                <a:ext cx="9034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25" extrusionOk="0">
                    <a:moveTo>
                      <a:pt x="102" y="424"/>
                    </a:moveTo>
                    <a:cubicBezTo>
                      <a:pt x="34" y="424"/>
                      <a:pt x="0" y="356"/>
                      <a:pt x="51" y="306"/>
                    </a:cubicBezTo>
                    <a:lnTo>
                      <a:pt x="322" y="35"/>
                    </a:lnTo>
                    <a:cubicBezTo>
                      <a:pt x="356" y="1"/>
                      <a:pt x="406" y="1"/>
                      <a:pt x="440" y="35"/>
                    </a:cubicBezTo>
                    <a:cubicBezTo>
                      <a:pt x="457" y="69"/>
                      <a:pt x="457" y="102"/>
                      <a:pt x="440" y="136"/>
                    </a:cubicBezTo>
                    <a:lnTo>
                      <a:pt x="169" y="407"/>
                    </a:lnTo>
                    <a:cubicBezTo>
                      <a:pt x="152" y="424"/>
                      <a:pt x="136" y="424"/>
                      <a:pt x="102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27"/>
              <p:cNvSpPr/>
              <p:nvPr/>
            </p:nvSpPr>
            <p:spPr>
              <a:xfrm>
                <a:off x="959040" y="3655412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4"/>
                    </a:moveTo>
                    <a:cubicBezTo>
                      <a:pt x="34" y="694"/>
                      <a:pt x="0" y="610"/>
                      <a:pt x="51" y="559"/>
                    </a:cubicBezTo>
                    <a:lnTo>
                      <a:pt x="593" y="17"/>
                    </a:lnTo>
                    <a:cubicBezTo>
                      <a:pt x="627" y="0"/>
                      <a:pt x="660" y="0"/>
                      <a:pt x="694" y="17"/>
                    </a:cubicBezTo>
                    <a:cubicBezTo>
                      <a:pt x="728" y="51"/>
                      <a:pt x="728" y="102"/>
                      <a:pt x="694" y="119"/>
                    </a:cubicBezTo>
                    <a:lnTo>
                      <a:pt x="169" y="660"/>
                    </a:lnTo>
                    <a:cubicBezTo>
                      <a:pt x="152" y="677"/>
                      <a:pt x="136" y="694"/>
                      <a:pt x="102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27"/>
              <p:cNvSpPr/>
              <p:nvPr/>
            </p:nvSpPr>
            <p:spPr>
              <a:xfrm>
                <a:off x="959375" y="3642710"/>
                <a:ext cx="1469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746" extrusionOk="0">
                    <a:moveTo>
                      <a:pt x="85" y="746"/>
                    </a:moveTo>
                    <a:cubicBezTo>
                      <a:pt x="68" y="746"/>
                      <a:pt x="51" y="729"/>
                      <a:pt x="34" y="729"/>
                    </a:cubicBezTo>
                    <a:cubicBezTo>
                      <a:pt x="0" y="695"/>
                      <a:pt x="0" y="644"/>
                      <a:pt x="34" y="610"/>
                    </a:cubicBezTo>
                    <a:lnTo>
                      <a:pt x="576" y="68"/>
                    </a:lnTo>
                    <a:cubicBezTo>
                      <a:pt x="643" y="1"/>
                      <a:pt x="745" y="102"/>
                      <a:pt x="677" y="187"/>
                    </a:cubicBezTo>
                    <a:lnTo>
                      <a:pt x="152" y="729"/>
                    </a:lnTo>
                    <a:cubicBezTo>
                      <a:pt x="135" y="729"/>
                      <a:pt x="119" y="746"/>
                      <a:pt x="85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27"/>
              <p:cNvSpPr/>
              <p:nvPr/>
            </p:nvSpPr>
            <p:spPr>
              <a:xfrm>
                <a:off x="959040" y="3709494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73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69" y="69"/>
                    </a:cubicBezTo>
                    <a:lnTo>
                      <a:pt x="440" y="356"/>
                    </a:lnTo>
                    <a:cubicBezTo>
                      <a:pt x="457" y="390"/>
                      <a:pt x="457" y="441"/>
                      <a:pt x="440" y="458"/>
                    </a:cubicBezTo>
                    <a:cubicBezTo>
                      <a:pt x="423" y="475"/>
                      <a:pt x="406" y="475"/>
                      <a:pt x="373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27"/>
              <p:cNvSpPr/>
              <p:nvPr/>
            </p:nvSpPr>
            <p:spPr>
              <a:xfrm>
                <a:off x="877877" y="3700481"/>
                <a:ext cx="39766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0" extrusionOk="0">
                    <a:moveTo>
                      <a:pt x="1931" y="1440"/>
                    </a:moveTo>
                    <a:cubicBezTo>
                      <a:pt x="1897" y="1440"/>
                      <a:pt x="1880" y="1423"/>
                      <a:pt x="1863" y="1389"/>
                    </a:cubicBezTo>
                    <a:lnTo>
                      <a:pt x="1745" y="1135"/>
                    </a:lnTo>
                    <a:lnTo>
                      <a:pt x="86" y="170"/>
                    </a:lnTo>
                    <a:cubicBezTo>
                      <a:pt x="1" y="119"/>
                      <a:pt x="86" y="1"/>
                      <a:pt x="170" y="51"/>
                    </a:cubicBezTo>
                    <a:lnTo>
                      <a:pt x="1846" y="1017"/>
                    </a:lnTo>
                    <a:cubicBezTo>
                      <a:pt x="1863" y="1017"/>
                      <a:pt x="1863" y="1033"/>
                      <a:pt x="1880" y="1050"/>
                    </a:cubicBezTo>
                    <a:lnTo>
                      <a:pt x="1999" y="1338"/>
                    </a:lnTo>
                    <a:cubicBezTo>
                      <a:pt x="2016" y="1372"/>
                      <a:pt x="1999" y="1423"/>
                      <a:pt x="1965" y="1440"/>
                    </a:cubicBezTo>
                    <a:cubicBezTo>
                      <a:pt x="1948" y="1440"/>
                      <a:pt x="1948" y="1440"/>
                      <a:pt x="1931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27"/>
              <p:cNvSpPr/>
              <p:nvPr/>
            </p:nvSpPr>
            <p:spPr>
              <a:xfrm>
                <a:off x="890914" y="3711506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85" y="271"/>
                    </a:moveTo>
                    <a:cubicBezTo>
                      <a:pt x="51" y="271"/>
                      <a:pt x="17" y="254"/>
                      <a:pt x="0" y="220"/>
                    </a:cubicBezTo>
                    <a:cubicBezTo>
                      <a:pt x="0" y="187"/>
                      <a:pt x="17" y="136"/>
                      <a:pt x="51" y="136"/>
                    </a:cubicBezTo>
                    <a:lnTo>
                      <a:pt x="424" y="34"/>
                    </a:lnTo>
                    <a:cubicBezTo>
                      <a:pt x="525" y="0"/>
                      <a:pt x="559" y="153"/>
                      <a:pt x="474" y="170"/>
                    </a:cubicBezTo>
                    <a:lnTo>
                      <a:pt x="102" y="2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27"/>
              <p:cNvSpPr/>
              <p:nvPr/>
            </p:nvSpPr>
            <p:spPr>
              <a:xfrm>
                <a:off x="874208" y="3706496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8" y="356"/>
                      <a:pt x="1" y="237"/>
                      <a:pt x="85" y="221"/>
                    </a:cubicBezTo>
                    <a:lnTo>
                      <a:pt x="813" y="17"/>
                    </a:lnTo>
                    <a:cubicBezTo>
                      <a:pt x="864" y="0"/>
                      <a:pt x="898" y="34"/>
                      <a:pt x="915" y="68"/>
                    </a:cubicBezTo>
                    <a:cubicBezTo>
                      <a:pt x="915" y="102"/>
                      <a:pt x="898" y="153"/>
                      <a:pt x="864" y="170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27"/>
              <p:cNvSpPr/>
              <p:nvPr/>
            </p:nvSpPr>
            <p:spPr>
              <a:xfrm>
                <a:off x="863853" y="3700481"/>
                <a:ext cx="1905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66" h="374" extrusionOk="0">
                    <a:moveTo>
                      <a:pt x="102" y="373"/>
                    </a:moveTo>
                    <a:cubicBezTo>
                      <a:pt x="18" y="373"/>
                      <a:pt x="1" y="238"/>
                      <a:pt x="86" y="221"/>
                    </a:cubicBezTo>
                    <a:lnTo>
                      <a:pt x="830" y="35"/>
                    </a:lnTo>
                    <a:cubicBezTo>
                      <a:pt x="915" y="1"/>
                      <a:pt x="966" y="153"/>
                      <a:pt x="864" y="170"/>
                    </a:cubicBezTo>
                    <a:lnTo>
                      <a:pt x="119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27"/>
              <p:cNvSpPr/>
              <p:nvPr/>
            </p:nvSpPr>
            <p:spPr>
              <a:xfrm>
                <a:off x="927304" y="3728863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204" y="543"/>
                    </a:moveTo>
                    <a:cubicBezTo>
                      <a:pt x="170" y="526"/>
                      <a:pt x="136" y="509"/>
                      <a:pt x="136" y="475"/>
                    </a:cubicBezTo>
                    <a:lnTo>
                      <a:pt x="18" y="102"/>
                    </a:lnTo>
                    <a:cubicBezTo>
                      <a:pt x="1" y="69"/>
                      <a:pt x="18" y="35"/>
                      <a:pt x="68" y="18"/>
                    </a:cubicBezTo>
                    <a:cubicBezTo>
                      <a:pt x="102" y="1"/>
                      <a:pt x="153" y="18"/>
                      <a:pt x="153" y="69"/>
                    </a:cubicBezTo>
                    <a:lnTo>
                      <a:pt x="272" y="441"/>
                    </a:lnTo>
                    <a:cubicBezTo>
                      <a:pt x="289" y="475"/>
                      <a:pt x="255" y="526"/>
                      <a:pt x="221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27"/>
              <p:cNvSpPr/>
              <p:nvPr/>
            </p:nvSpPr>
            <p:spPr>
              <a:xfrm>
                <a:off x="877877" y="3700481"/>
                <a:ext cx="43434" cy="22723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52" extrusionOk="0">
                    <a:moveTo>
                      <a:pt x="1813" y="1152"/>
                    </a:moveTo>
                    <a:cubicBezTo>
                      <a:pt x="1796" y="1152"/>
                      <a:pt x="1779" y="1152"/>
                      <a:pt x="1762" y="1152"/>
                    </a:cubicBezTo>
                    <a:lnTo>
                      <a:pt x="86" y="187"/>
                    </a:lnTo>
                    <a:cubicBezTo>
                      <a:pt x="1" y="136"/>
                      <a:pt x="86" y="1"/>
                      <a:pt x="170" y="51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1" y="983"/>
                      <a:pt x="2185" y="1000"/>
                      <a:pt x="2185" y="1050"/>
                    </a:cubicBezTo>
                    <a:cubicBezTo>
                      <a:pt x="2202" y="1084"/>
                      <a:pt x="2168" y="1118"/>
                      <a:pt x="2117" y="1135"/>
                    </a:cubicBezTo>
                    <a:lnTo>
                      <a:pt x="1829" y="11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27"/>
              <p:cNvSpPr/>
              <p:nvPr/>
            </p:nvSpPr>
            <p:spPr>
              <a:xfrm>
                <a:off x="895589" y="3704485"/>
                <a:ext cx="570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60" extrusionOk="0">
                    <a:moveTo>
                      <a:pt x="203" y="560"/>
                    </a:moveTo>
                    <a:cubicBezTo>
                      <a:pt x="170" y="560"/>
                      <a:pt x="136" y="526"/>
                      <a:pt x="136" y="492"/>
                    </a:cubicBezTo>
                    <a:lnTo>
                      <a:pt x="34" y="136"/>
                    </a:lnTo>
                    <a:cubicBezTo>
                      <a:pt x="0" y="35"/>
                      <a:pt x="153" y="1"/>
                      <a:pt x="170" y="86"/>
                    </a:cubicBezTo>
                    <a:lnTo>
                      <a:pt x="271" y="458"/>
                    </a:lnTo>
                    <a:cubicBezTo>
                      <a:pt x="288" y="492"/>
                      <a:pt x="254" y="543"/>
                      <a:pt x="220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27"/>
              <p:cNvSpPr/>
              <p:nvPr/>
            </p:nvSpPr>
            <p:spPr>
              <a:xfrm>
                <a:off x="884563" y="3691802"/>
                <a:ext cx="737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32" extrusionOk="0">
                    <a:moveTo>
                      <a:pt x="305" y="932"/>
                    </a:moveTo>
                    <a:cubicBezTo>
                      <a:pt x="255" y="932"/>
                      <a:pt x="238" y="898"/>
                      <a:pt x="221" y="881"/>
                    </a:cubicBezTo>
                    <a:lnTo>
                      <a:pt x="18" y="136"/>
                    </a:lnTo>
                    <a:cubicBezTo>
                      <a:pt x="1" y="34"/>
                      <a:pt x="153" y="0"/>
                      <a:pt x="170" y="102"/>
                    </a:cubicBezTo>
                    <a:lnTo>
                      <a:pt x="373" y="830"/>
                    </a:lnTo>
                    <a:cubicBezTo>
                      <a:pt x="373" y="881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27"/>
              <p:cNvSpPr/>
              <p:nvPr/>
            </p:nvSpPr>
            <p:spPr>
              <a:xfrm>
                <a:off x="874879" y="3686792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288" y="881"/>
                    </a:moveTo>
                    <a:cubicBezTo>
                      <a:pt x="238" y="881"/>
                      <a:pt x="221" y="864"/>
                      <a:pt x="204" y="830"/>
                    </a:cubicBezTo>
                    <a:lnTo>
                      <a:pt x="18" y="102"/>
                    </a:lnTo>
                    <a:cubicBezTo>
                      <a:pt x="1" y="51"/>
                      <a:pt x="18" y="17"/>
                      <a:pt x="68" y="1"/>
                    </a:cubicBezTo>
                    <a:cubicBezTo>
                      <a:pt x="102" y="1"/>
                      <a:pt x="136" y="17"/>
                      <a:pt x="153" y="51"/>
                    </a:cubicBezTo>
                    <a:lnTo>
                      <a:pt x="356" y="796"/>
                    </a:lnTo>
                    <a:cubicBezTo>
                      <a:pt x="356" y="830"/>
                      <a:pt x="339" y="881"/>
                      <a:pt x="30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27"/>
              <p:cNvSpPr/>
              <p:nvPr/>
            </p:nvSpPr>
            <p:spPr>
              <a:xfrm>
                <a:off x="927304" y="3727542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85" y="237"/>
                    </a:moveTo>
                    <a:cubicBezTo>
                      <a:pt x="51" y="237"/>
                      <a:pt x="18" y="220"/>
                      <a:pt x="1" y="186"/>
                    </a:cubicBezTo>
                    <a:cubicBezTo>
                      <a:pt x="1" y="136"/>
                      <a:pt x="18" y="102"/>
                      <a:pt x="68" y="85"/>
                    </a:cubicBezTo>
                    <a:lnTo>
                      <a:pt x="441" y="0"/>
                    </a:lnTo>
                    <a:cubicBezTo>
                      <a:pt x="492" y="0"/>
                      <a:pt x="526" y="17"/>
                      <a:pt x="526" y="68"/>
                    </a:cubicBezTo>
                    <a:cubicBezTo>
                      <a:pt x="542" y="102"/>
                      <a:pt x="526" y="136"/>
                      <a:pt x="475" y="152"/>
                    </a:cubicBezTo>
                    <a:lnTo>
                      <a:pt x="102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27"/>
              <p:cNvSpPr/>
              <p:nvPr/>
            </p:nvSpPr>
            <p:spPr>
              <a:xfrm>
                <a:off x="878547" y="3775628"/>
                <a:ext cx="42764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118" extrusionOk="0">
                    <a:moveTo>
                      <a:pt x="102" y="1117"/>
                    </a:moveTo>
                    <a:cubicBezTo>
                      <a:pt x="69" y="1117"/>
                      <a:pt x="35" y="1101"/>
                      <a:pt x="35" y="1084"/>
                    </a:cubicBezTo>
                    <a:cubicBezTo>
                      <a:pt x="1" y="1050"/>
                      <a:pt x="18" y="999"/>
                      <a:pt x="52" y="982"/>
                    </a:cubicBezTo>
                    <a:lnTo>
                      <a:pt x="1728" y="0"/>
                    </a:lnTo>
                    <a:cubicBezTo>
                      <a:pt x="1745" y="0"/>
                      <a:pt x="1762" y="0"/>
                      <a:pt x="1779" y="0"/>
                    </a:cubicBezTo>
                    <a:lnTo>
                      <a:pt x="2083" y="34"/>
                    </a:lnTo>
                    <a:cubicBezTo>
                      <a:pt x="2134" y="51"/>
                      <a:pt x="2168" y="85"/>
                      <a:pt x="2151" y="119"/>
                    </a:cubicBezTo>
                    <a:cubicBezTo>
                      <a:pt x="2151" y="169"/>
                      <a:pt x="2117" y="186"/>
                      <a:pt x="2066" y="186"/>
                    </a:cubicBezTo>
                    <a:lnTo>
                      <a:pt x="1795" y="152"/>
                    </a:lnTo>
                    <a:lnTo>
                      <a:pt x="136" y="1117"/>
                    </a:lnTo>
                    <a:cubicBezTo>
                      <a:pt x="119" y="1117"/>
                      <a:pt x="102" y="1117"/>
                      <a:pt x="102" y="11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27"/>
              <p:cNvSpPr/>
              <p:nvPr/>
            </p:nvSpPr>
            <p:spPr>
              <a:xfrm>
                <a:off x="895924" y="3783301"/>
                <a:ext cx="503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526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17" y="508"/>
                      <a:pt x="0" y="475"/>
                      <a:pt x="0" y="424"/>
                    </a:cubicBezTo>
                    <a:lnTo>
                      <a:pt x="102" y="68"/>
                    </a:lnTo>
                    <a:cubicBezTo>
                      <a:pt x="119" y="17"/>
                      <a:pt x="153" y="0"/>
                      <a:pt x="203" y="17"/>
                    </a:cubicBezTo>
                    <a:cubicBezTo>
                      <a:pt x="237" y="17"/>
                      <a:pt x="254" y="68"/>
                      <a:pt x="254" y="102"/>
                    </a:cubicBezTo>
                    <a:lnTo>
                      <a:pt x="153" y="475"/>
                    </a:lnTo>
                    <a:cubicBezTo>
                      <a:pt x="136" y="491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27"/>
              <p:cNvSpPr/>
              <p:nvPr/>
            </p:nvSpPr>
            <p:spPr>
              <a:xfrm>
                <a:off x="884898" y="3788646"/>
                <a:ext cx="704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7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1" y="830"/>
                      <a:pt x="17" y="796"/>
                    </a:cubicBezTo>
                    <a:lnTo>
                      <a:pt x="204" y="51"/>
                    </a:lnTo>
                    <a:cubicBezTo>
                      <a:pt x="221" y="17"/>
                      <a:pt x="254" y="0"/>
                      <a:pt x="305" y="0"/>
                    </a:cubicBezTo>
                    <a:cubicBezTo>
                      <a:pt x="339" y="17"/>
                      <a:pt x="356" y="51"/>
                      <a:pt x="356" y="102"/>
                    </a:cubicBezTo>
                    <a:lnTo>
                      <a:pt x="153" y="830"/>
                    </a:lnTo>
                    <a:cubicBezTo>
                      <a:pt x="153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27"/>
              <p:cNvSpPr/>
              <p:nvPr/>
            </p:nvSpPr>
            <p:spPr>
              <a:xfrm>
                <a:off x="874879" y="3794326"/>
                <a:ext cx="737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898" extrusionOk="0">
                    <a:moveTo>
                      <a:pt x="85" y="898"/>
                    </a:moveTo>
                    <a:lnTo>
                      <a:pt x="68" y="898"/>
                    </a:lnTo>
                    <a:cubicBezTo>
                      <a:pt x="34" y="881"/>
                      <a:pt x="1" y="847"/>
                      <a:pt x="18" y="796"/>
                    </a:cubicBezTo>
                    <a:lnTo>
                      <a:pt x="204" y="68"/>
                    </a:lnTo>
                    <a:cubicBezTo>
                      <a:pt x="221" y="34"/>
                      <a:pt x="271" y="0"/>
                      <a:pt x="305" y="17"/>
                    </a:cubicBezTo>
                    <a:cubicBezTo>
                      <a:pt x="339" y="17"/>
                      <a:pt x="373" y="68"/>
                      <a:pt x="356" y="102"/>
                    </a:cubicBezTo>
                    <a:lnTo>
                      <a:pt x="153" y="847"/>
                    </a:lnTo>
                    <a:cubicBezTo>
                      <a:pt x="153" y="881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27"/>
              <p:cNvSpPr/>
              <p:nvPr/>
            </p:nvSpPr>
            <p:spPr>
              <a:xfrm>
                <a:off x="927304" y="3766595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458" y="238"/>
                    </a:moveTo>
                    <a:lnTo>
                      <a:pt x="441" y="238"/>
                    </a:lnTo>
                    <a:lnTo>
                      <a:pt x="68" y="153"/>
                    </a:lnTo>
                    <a:cubicBezTo>
                      <a:pt x="18" y="136"/>
                      <a:pt x="1" y="103"/>
                      <a:pt x="18" y="52"/>
                    </a:cubicBezTo>
                    <a:cubicBezTo>
                      <a:pt x="18" y="18"/>
                      <a:pt x="51" y="1"/>
                      <a:pt x="102" y="1"/>
                    </a:cubicBezTo>
                    <a:lnTo>
                      <a:pt x="475" y="86"/>
                    </a:lnTo>
                    <a:cubicBezTo>
                      <a:pt x="526" y="103"/>
                      <a:pt x="542" y="136"/>
                      <a:pt x="526" y="187"/>
                    </a:cubicBezTo>
                    <a:cubicBezTo>
                      <a:pt x="526" y="204"/>
                      <a:pt x="492" y="238"/>
                      <a:pt x="458" y="2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27"/>
              <p:cNvSpPr/>
              <p:nvPr/>
            </p:nvSpPr>
            <p:spPr>
              <a:xfrm>
                <a:off x="878547" y="3768942"/>
                <a:ext cx="39766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57" extrusionOk="0">
                    <a:moveTo>
                      <a:pt x="102" y="1456"/>
                    </a:moveTo>
                    <a:cubicBezTo>
                      <a:pt x="69" y="1456"/>
                      <a:pt x="35" y="1440"/>
                      <a:pt x="35" y="1423"/>
                    </a:cubicBezTo>
                    <a:cubicBezTo>
                      <a:pt x="1" y="1389"/>
                      <a:pt x="18" y="1338"/>
                      <a:pt x="52" y="1321"/>
                    </a:cubicBezTo>
                    <a:lnTo>
                      <a:pt x="1711" y="356"/>
                    </a:lnTo>
                    <a:lnTo>
                      <a:pt x="1829" y="102"/>
                    </a:lnTo>
                    <a:cubicBezTo>
                      <a:pt x="1863" y="0"/>
                      <a:pt x="2016" y="68"/>
                      <a:pt x="1965" y="153"/>
                    </a:cubicBezTo>
                    <a:lnTo>
                      <a:pt x="1846" y="441"/>
                    </a:lnTo>
                    <a:cubicBezTo>
                      <a:pt x="1829" y="458"/>
                      <a:pt x="1829" y="475"/>
                      <a:pt x="1812" y="475"/>
                    </a:cubicBezTo>
                    <a:lnTo>
                      <a:pt x="136" y="1440"/>
                    </a:lnTo>
                    <a:cubicBezTo>
                      <a:pt x="119" y="1456"/>
                      <a:pt x="102" y="1456"/>
                      <a:pt x="102" y="14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27"/>
              <p:cNvSpPr/>
              <p:nvPr/>
            </p:nvSpPr>
            <p:spPr>
              <a:xfrm>
                <a:off x="890243" y="3781289"/>
                <a:ext cx="11697" cy="5701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89" extrusionOk="0">
                    <a:moveTo>
                      <a:pt x="491" y="272"/>
                    </a:moveTo>
                    <a:lnTo>
                      <a:pt x="458" y="272"/>
                    </a:lnTo>
                    <a:lnTo>
                      <a:pt x="102" y="170"/>
                    </a:lnTo>
                    <a:cubicBezTo>
                      <a:pt x="0" y="153"/>
                      <a:pt x="34" y="1"/>
                      <a:pt x="136" y="35"/>
                    </a:cubicBezTo>
                    <a:lnTo>
                      <a:pt x="508" y="136"/>
                    </a:lnTo>
                    <a:cubicBezTo>
                      <a:pt x="593" y="153"/>
                      <a:pt x="576" y="289"/>
                      <a:pt x="474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27"/>
              <p:cNvSpPr/>
              <p:nvPr/>
            </p:nvSpPr>
            <p:spPr>
              <a:xfrm>
                <a:off x="873873" y="3784642"/>
                <a:ext cx="18384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3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70"/>
                    </a:lnTo>
                    <a:cubicBezTo>
                      <a:pt x="1" y="153"/>
                      <a:pt x="35" y="0"/>
                      <a:pt x="136" y="34"/>
                    </a:cubicBezTo>
                    <a:lnTo>
                      <a:pt x="864" y="237"/>
                    </a:lnTo>
                    <a:cubicBezTo>
                      <a:pt x="915" y="237"/>
                      <a:pt x="932" y="288"/>
                      <a:pt x="915" y="322"/>
                    </a:cubicBezTo>
                    <a:cubicBezTo>
                      <a:pt x="915" y="356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27"/>
              <p:cNvSpPr/>
              <p:nvPr/>
            </p:nvSpPr>
            <p:spPr>
              <a:xfrm>
                <a:off x="864188" y="3790973"/>
                <a:ext cx="17733" cy="6707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40" extrusionOk="0">
                    <a:moveTo>
                      <a:pt x="830" y="339"/>
                    </a:moveTo>
                    <a:lnTo>
                      <a:pt x="797" y="339"/>
                    </a:lnTo>
                    <a:lnTo>
                      <a:pt x="69" y="153"/>
                    </a:lnTo>
                    <a:cubicBezTo>
                      <a:pt x="35" y="136"/>
                      <a:pt x="1" y="102"/>
                      <a:pt x="18" y="52"/>
                    </a:cubicBezTo>
                    <a:cubicBezTo>
                      <a:pt x="18" y="18"/>
                      <a:pt x="69" y="1"/>
                      <a:pt x="102" y="1"/>
                    </a:cubicBezTo>
                    <a:lnTo>
                      <a:pt x="847" y="204"/>
                    </a:lnTo>
                    <a:cubicBezTo>
                      <a:pt x="881" y="204"/>
                      <a:pt x="898" y="255"/>
                      <a:pt x="898" y="289"/>
                    </a:cubicBezTo>
                    <a:cubicBezTo>
                      <a:pt x="881" y="323"/>
                      <a:pt x="847" y="339"/>
                      <a:pt x="830" y="33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27"/>
              <p:cNvSpPr/>
              <p:nvPr/>
            </p:nvSpPr>
            <p:spPr>
              <a:xfrm>
                <a:off x="927304" y="3759257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85" y="525"/>
                    </a:moveTo>
                    <a:lnTo>
                      <a:pt x="68" y="525"/>
                    </a:lnTo>
                    <a:cubicBezTo>
                      <a:pt x="18" y="508"/>
                      <a:pt x="1" y="475"/>
                      <a:pt x="18" y="441"/>
                    </a:cubicBezTo>
                    <a:lnTo>
                      <a:pt x="136" y="68"/>
                    </a:lnTo>
                    <a:cubicBezTo>
                      <a:pt x="136" y="17"/>
                      <a:pt x="187" y="0"/>
                      <a:pt x="221" y="17"/>
                    </a:cubicBezTo>
                    <a:cubicBezTo>
                      <a:pt x="272" y="17"/>
                      <a:pt x="289" y="68"/>
                      <a:pt x="272" y="102"/>
                    </a:cubicBezTo>
                    <a:lnTo>
                      <a:pt x="153" y="475"/>
                    </a:lnTo>
                    <a:cubicBezTo>
                      <a:pt x="153" y="508"/>
                      <a:pt x="119" y="525"/>
                      <a:pt x="85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27"/>
              <p:cNvSpPr/>
              <p:nvPr/>
            </p:nvSpPr>
            <p:spPr>
              <a:xfrm>
                <a:off x="960026" y="3797995"/>
                <a:ext cx="6707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354" extrusionOk="0">
                    <a:moveTo>
                      <a:pt x="69" y="2354"/>
                    </a:moveTo>
                    <a:cubicBezTo>
                      <a:pt x="35" y="2354"/>
                      <a:pt x="1" y="2320"/>
                      <a:pt x="1" y="2269"/>
                    </a:cubicBezTo>
                    <a:lnTo>
                      <a:pt x="1" y="339"/>
                    </a:lnTo>
                    <a:cubicBezTo>
                      <a:pt x="1" y="322"/>
                      <a:pt x="1" y="305"/>
                      <a:pt x="18" y="288"/>
                    </a:cubicBezTo>
                    <a:lnTo>
                      <a:pt x="204" y="34"/>
                    </a:lnTo>
                    <a:cubicBezTo>
                      <a:pt x="221" y="0"/>
                      <a:pt x="272" y="0"/>
                      <a:pt x="306" y="17"/>
                    </a:cubicBezTo>
                    <a:cubicBezTo>
                      <a:pt x="340" y="51"/>
                      <a:pt x="340" y="102"/>
                      <a:pt x="323" y="119"/>
                    </a:cubicBezTo>
                    <a:lnTo>
                      <a:pt x="153" y="356"/>
                    </a:lnTo>
                    <a:lnTo>
                      <a:pt x="153" y="2269"/>
                    </a:lnTo>
                    <a:cubicBezTo>
                      <a:pt x="153" y="2303"/>
                      <a:pt x="119" y="2354"/>
                      <a:pt x="69" y="23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27"/>
              <p:cNvSpPr/>
              <p:nvPr/>
            </p:nvSpPr>
            <p:spPr>
              <a:xfrm>
                <a:off x="958705" y="3818369"/>
                <a:ext cx="9369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75" extrusionOk="0">
                    <a:moveTo>
                      <a:pt x="407" y="474"/>
                    </a:moveTo>
                    <a:cubicBezTo>
                      <a:pt x="373" y="457"/>
                      <a:pt x="356" y="457"/>
                      <a:pt x="339" y="440"/>
                    </a:cubicBezTo>
                    <a:lnTo>
                      <a:pt x="68" y="169"/>
                    </a:lnTo>
                    <a:cubicBezTo>
                      <a:pt x="0" y="102"/>
                      <a:pt x="102" y="0"/>
                      <a:pt x="186" y="68"/>
                    </a:cubicBezTo>
                    <a:lnTo>
                      <a:pt x="457" y="339"/>
                    </a:lnTo>
                    <a:cubicBezTo>
                      <a:pt x="474" y="373"/>
                      <a:pt x="474" y="423"/>
                      <a:pt x="457" y="440"/>
                    </a:cubicBezTo>
                    <a:cubicBezTo>
                      <a:pt x="440" y="457"/>
                      <a:pt x="423" y="457"/>
                      <a:pt x="407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27"/>
              <p:cNvSpPr/>
              <p:nvPr/>
            </p:nvSpPr>
            <p:spPr>
              <a:xfrm>
                <a:off x="958705" y="3828724"/>
                <a:ext cx="14715" cy="1469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5" extrusionOk="0">
                    <a:moveTo>
                      <a:pt x="660" y="745"/>
                    </a:moveTo>
                    <a:cubicBezTo>
                      <a:pt x="644" y="745"/>
                      <a:pt x="627" y="728"/>
                      <a:pt x="610" y="711"/>
                    </a:cubicBezTo>
                    <a:lnTo>
                      <a:pt x="68" y="186"/>
                    </a:lnTo>
                    <a:cubicBezTo>
                      <a:pt x="0" y="102"/>
                      <a:pt x="102" y="0"/>
                      <a:pt x="186" y="68"/>
                    </a:cubicBezTo>
                    <a:lnTo>
                      <a:pt x="711" y="610"/>
                    </a:lnTo>
                    <a:cubicBezTo>
                      <a:pt x="745" y="643"/>
                      <a:pt x="745" y="694"/>
                      <a:pt x="711" y="711"/>
                    </a:cubicBezTo>
                    <a:cubicBezTo>
                      <a:pt x="711" y="728"/>
                      <a:pt x="694" y="745"/>
                      <a:pt x="660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27"/>
              <p:cNvSpPr/>
              <p:nvPr/>
            </p:nvSpPr>
            <p:spPr>
              <a:xfrm>
                <a:off x="958705" y="3840401"/>
                <a:ext cx="14715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46" extrusionOk="0">
                    <a:moveTo>
                      <a:pt x="660" y="746"/>
                    </a:moveTo>
                    <a:cubicBezTo>
                      <a:pt x="644" y="746"/>
                      <a:pt x="627" y="729"/>
                      <a:pt x="610" y="712"/>
                    </a:cubicBezTo>
                    <a:lnTo>
                      <a:pt x="68" y="187"/>
                    </a:lnTo>
                    <a:cubicBezTo>
                      <a:pt x="0" y="102"/>
                      <a:pt x="102" y="1"/>
                      <a:pt x="186" y="68"/>
                    </a:cubicBezTo>
                    <a:lnTo>
                      <a:pt x="711" y="610"/>
                    </a:lnTo>
                    <a:cubicBezTo>
                      <a:pt x="745" y="644"/>
                      <a:pt x="745" y="695"/>
                      <a:pt x="711" y="712"/>
                    </a:cubicBezTo>
                    <a:cubicBezTo>
                      <a:pt x="711" y="729"/>
                      <a:pt x="694" y="746"/>
                      <a:pt x="660" y="74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27"/>
              <p:cNvSpPr/>
              <p:nvPr/>
            </p:nvSpPr>
            <p:spPr>
              <a:xfrm>
                <a:off x="959691" y="3778626"/>
                <a:ext cx="936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92" extrusionOk="0">
                    <a:moveTo>
                      <a:pt x="86" y="491"/>
                    </a:moveTo>
                    <a:cubicBezTo>
                      <a:pt x="69" y="491"/>
                      <a:pt x="52" y="491"/>
                      <a:pt x="35" y="475"/>
                    </a:cubicBezTo>
                    <a:cubicBezTo>
                      <a:pt x="1" y="441"/>
                      <a:pt x="1" y="390"/>
                      <a:pt x="35" y="373"/>
                    </a:cubicBezTo>
                    <a:lnTo>
                      <a:pt x="306" y="85"/>
                    </a:lnTo>
                    <a:cubicBezTo>
                      <a:pt x="357" y="0"/>
                      <a:pt x="475" y="102"/>
                      <a:pt x="407" y="187"/>
                    </a:cubicBezTo>
                    <a:lnTo>
                      <a:pt x="136" y="475"/>
                    </a:lnTo>
                    <a:cubicBezTo>
                      <a:pt x="119" y="491"/>
                      <a:pt x="103" y="491"/>
                      <a:pt x="86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27"/>
              <p:cNvSpPr/>
              <p:nvPr/>
            </p:nvSpPr>
            <p:spPr>
              <a:xfrm>
                <a:off x="955352" y="3797324"/>
                <a:ext cx="771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388" extrusionOk="0">
                    <a:moveTo>
                      <a:pt x="306" y="2388"/>
                    </a:moveTo>
                    <a:cubicBezTo>
                      <a:pt x="272" y="2388"/>
                      <a:pt x="238" y="2354"/>
                      <a:pt x="238" y="2303"/>
                    </a:cubicBezTo>
                    <a:lnTo>
                      <a:pt x="238" y="407"/>
                    </a:lnTo>
                    <a:lnTo>
                      <a:pt x="69" y="170"/>
                    </a:lnTo>
                    <a:cubicBezTo>
                      <a:pt x="1" y="85"/>
                      <a:pt x="119" y="1"/>
                      <a:pt x="187" y="85"/>
                    </a:cubicBezTo>
                    <a:lnTo>
                      <a:pt x="373" y="339"/>
                    </a:lnTo>
                    <a:cubicBezTo>
                      <a:pt x="373" y="339"/>
                      <a:pt x="390" y="356"/>
                      <a:pt x="373" y="373"/>
                    </a:cubicBezTo>
                    <a:lnTo>
                      <a:pt x="373" y="2320"/>
                    </a:lnTo>
                    <a:cubicBezTo>
                      <a:pt x="373" y="2354"/>
                      <a:pt x="339" y="2388"/>
                      <a:pt x="306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27"/>
              <p:cNvSpPr/>
              <p:nvPr/>
            </p:nvSpPr>
            <p:spPr>
              <a:xfrm>
                <a:off x="954701" y="3819040"/>
                <a:ext cx="8699" cy="8699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41" extrusionOk="0">
                    <a:moveTo>
                      <a:pt x="85" y="440"/>
                    </a:moveTo>
                    <a:cubicBezTo>
                      <a:pt x="68" y="423"/>
                      <a:pt x="51" y="423"/>
                      <a:pt x="34" y="406"/>
                    </a:cubicBezTo>
                    <a:cubicBezTo>
                      <a:pt x="0" y="389"/>
                      <a:pt x="0" y="339"/>
                      <a:pt x="34" y="305"/>
                    </a:cubicBezTo>
                    <a:lnTo>
                      <a:pt x="305" y="34"/>
                    </a:lnTo>
                    <a:cubicBezTo>
                      <a:pt x="322" y="0"/>
                      <a:pt x="372" y="0"/>
                      <a:pt x="406" y="34"/>
                    </a:cubicBezTo>
                    <a:cubicBezTo>
                      <a:pt x="440" y="68"/>
                      <a:pt x="440" y="119"/>
                      <a:pt x="406" y="135"/>
                    </a:cubicBezTo>
                    <a:lnTo>
                      <a:pt x="135" y="406"/>
                    </a:lnTo>
                    <a:cubicBezTo>
                      <a:pt x="119" y="423"/>
                      <a:pt x="102" y="423"/>
                      <a:pt x="85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27"/>
              <p:cNvSpPr/>
              <p:nvPr/>
            </p:nvSpPr>
            <p:spPr>
              <a:xfrm>
                <a:off x="949020" y="3829711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5"/>
                    </a:moveTo>
                    <a:cubicBezTo>
                      <a:pt x="34" y="695"/>
                      <a:pt x="0" y="610"/>
                      <a:pt x="51" y="560"/>
                    </a:cubicBezTo>
                    <a:lnTo>
                      <a:pt x="593" y="18"/>
                    </a:lnTo>
                    <a:cubicBezTo>
                      <a:pt x="610" y="1"/>
                      <a:pt x="660" y="1"/>
                      <a:pt x="694" y="18"/>
                    </a:cubicBezTo>
                    <a:cubicBezTo>
                      <a:pt x="728" y="52"/>
                      <a:pt x="728" y="102"/>
                      <a:pt x="694" y="136"/>
                    </a:cubicBezTo>
                    <a:lnTo>
                      <a:pt x="153" y="661"/>
                    </a:lnTo>
                    <a:cubicBezTo>
                      <a:pt x="136" y="678"/>
                      <a:pt x="119" y="695"/>
                      <a:pt x="102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27"/>
              <p:cNvSpPr/>
              <p:nvPr/>
            </p:nvSpPr>
            <p:spPr>
              <a:xfrm>
                <a:off x="949356" y="3841407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85" y="695"/>
                    </a:moveTo>
                    <a:cubicBezTo>
                      <a:pt x="68" y="695"/>
                      <a:pt x="51" y="678"/>
                      <a:pt x="34" y="661"/>
                    </a:cubicBezTo>
                    <a:cubicBezTo>
                      <a:pt x="0" y="644"/>
                      <a:pt x="0" y="593"/>
                      <a:pt x="34" y="559"/>
                    </a:cubicBezTo>
                    <a:lnTo>
                      <a:pt x="576" y="17"/>
                    </a:lnTo>
                    <a:cubicBezTo>
                      <a:pt x="593" y="0"/>
                      <a:pt x="643" y="0"/>
                      <a:pt x="677" y="17"/>
                    </a:cubicBezTo>
                    <a:cubicBezTo>
                      <a:pt x="711" y="51"/>
                      <a:pt x="711" y="102"/>
                      <a:pt x="677" y="136"/>
                    </a:cubicBezTo>
                    <a:lnTo>
                      <a:pt x="136" y="661"/>
                    </a:lnTo>
                    <a:cubicBezTo>
                      <a:pt x="119" y="678"/>
                      <a:pt x="102" y="695"/>
                      <a:pt x="85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27"/>
              <p:cNvSpPr/>
              <p:nvPr/>
            </p:nvSpPr>
            <p:spPr>
              <a:xfrm>
                <a:off x="954030" y="3778626"/>
                <a:ext cx="9034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92" extrusionOk="0">
                    <a:moveTo>
                      <a:pt x="390" y="491"/>
                    </a:moveTo>
                    <a:cubicBezTo>
                      <a:pt x="356" y="491"/>
                      <a:pt x="339" y="475"/>
                      <a:pt x="322" y="475"/>
                    </a:cubicBezTo>
                    <a:lnTo>
                      <a:pt x="68" y="187"/>
                    </a:lnTo>
                    <a:cubicBezTo>
                      <a:pt x="0" y="102"/>
                      <a:pt x="102" y="0"/>
                      <a:pt x="169" y="85"/>
                    </a:cubicBezTo>
                    <a:lnTo>
                      <a:pt x="440" y="373"/>
                    </a:lnTo>
                    <a:cubicBezTo>
                      <a:pt x="457" y="390"/>
                      <a:pt x="457" y="441"/>
                      <a:pt x="440" y="475"/>
                    </a:cubicBezTo>
                    <a:cubicBezTo>
                      <a:pt x="423" y="491"/>
                      <a:pt x="406" y="491"/>
                      <a:pt x="390" y="49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27"/>
              <p:cNvSpPr/>
              <p:nvPr/>
            </p:nvSpPr>
            <p:spPr>
              <a:xfrm>
                <a:off x="1004444" y="3768942"/>
                <a:ext cx="39766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57" extrusionOk="0">
                    <a:moveTo>
                      <a:pt x="1931" y="1456"/>
                    </a:moveTo>
                    <a:cubicBezTo>
                      <a:pt x="1914" y="1456"/>
                      <a:pt x="1897" y="1456"/>
                      <a:pt x="1880" y="1440"/>
                    </a:cubicBezTo>
                    <a:lnTo>
                      <a:pt x="204" y="475"/>
                    </a:lnTo>
                    <a:cubicBezTo>
                      <a:pt x="204" y="458"/>
                      <a:pt x="187" y="458"/>
                      <a:pt x="187" y="441"/>
                    </a:cubicBezTo>
                    <a:lnTo>
                      <a:pt x="51" y="153"/>
                    </a:lnTo>
                    <a:cubicBezTo>
                      <a:pt x="1" y="51"/>
                      <a:pt x="153" y="0"/>
                      <a:pt x="187" y="102"/>
                    </a:cubicBezTo>
                    <a:lnTo>
                      <a:pt x="305" y="356"/>
                    </a:lnTo>
                    <a:lnTo>
                      <a:pt x="1965" y="1321"/>
                    </a:lnTo>
                    <a:cubicBezTo>
                      <a:pt x="1998" y="1338"/>
                      <a:pt x="2015" y="1372"/>
                      <a:pt x="1982" y="1423"/>
                    </a:cubicBezTo>
                    <a:cubicBezTo>
                      <a:pt x="1982" y="1440"/>
                      <a:pt x="1948" y="1456"/>
                      <a:pt x="1931" y="14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27"/>
              <p:cNvSpPr/>
              <p:nvPr/>
            </p:nvSpPr>
            <p:spPr>
              <a:xfrm>
                <a:off x="1021485" y="3781289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85" y="272"/>
                    </a:moveTo>
                    <a:cubicBezTo>
                      <a:pt x="51" y="272"/>
                      <a:pt x="17" y="255"/>
                      <a:pt x="0" y="221"/>
                    </a:cubicBezTo>
                    <a:cubicBezTo>
                      <a:pt x="0" y="170"/>
                      <a:pt x="17" y="136"/>
                      <a:pt x="51" y="119"/>
                    </a:cubicBezTo>
                    <a:lnTo>
                      <a:pt x="423" y="35"/>
                    </a:lnTo>
                    <a:cubicBezTo>
                      <a:pt x="525" y="1"/>
                      <a:pt x="559" y="153"/>
                      <a:pt x="474" y="170"/>
                    </a:cubicBezTo>
                    <a:lnTo>
                      <a:pt x="102" y="27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27"/>
              <p:cNvSpPr/>
              <p:nvPr/>
            </p:nvSpPr>
            <p:spPr>
              <a:xfrm>
                <a:off x="1030164" y="3784977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7" y="356"/>
                      <a:pt x="0" y="220"/>
                      <a:pt x="85" y="203"/>
                    </a:cubicBezTo>
                    <a:lnTo>
                      <a:pt x="813" y="17"/>
                    </a:lnTo>
                    <a:cubicBezTo>
                      <a:pt x="864" y="0"/>
                      <a:pt x="898" y="17"/>
                      <a:pt x="915" y="68"/>
                    </a:cubicBezTo>
                    <a:cubicBezTo>
                      <a:pt x="915" y="102"/>
                      <a:pt x="898" y="136"/>
                      <a:pt x="864" y="153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27"/>
              <p:cNvSpPr/>
              <p:nvPr/>
            </p:nvSpPr>
            <p:spPr>
              <a:xfrm>
                <a:off x="1040184" y="3790638"/>
                <a:ext cx="18384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57" extrusionOk="0">
                    <a:moveTo>
                      <a:pt x="102" y="356"/>
                    </a:moveTo>
                    <a:cubicBezTo>
                      <a:pt x="17" y="356"/>
                      <a:pt x="0" y="238"/>
                      <a:pt x="85" y="221"/>
                    </a:cubicBezTo>
                    <a:lnTo>
                      <a:pt x="830" y="18"/>
                    </a:lnTo>
                    <a:cubicBezTo>
                      <a:pt x="864" y="1"/>
                      <a:pt x="898" y="35"/>
                      <a:pt x="914" y="69"/>
                    </a:cubicBezTo>
                    <a:cubicBezTo>
                      <a:pt x="931" y="103"/>
                      <a:pt x="898" y="153"/>
                      <a:pt x="864" y="170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27"/>
              <p:cNvSpPr/>
              <p:nvPr/>
            </p:nvSpPr>
            <p:spPr>
              <a:xfrm>
                <a:off x="989750" y="3759257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204" y="525"/>
                    </a:moveTo>
                    <a:cubicBezTo>
                      <a:pt x="170" y="525"/>
                      <a:pt x="136" y="508"/>
                      <a:pt x="136" y="475"/>
                    </a:cubicBezTo>
                    <a:lnTo>
                      <a:pt x="18" y="102"/>
                    </a:lnTo>
                    <a:cubicBezTo>
                      <a:pt x="1" y="68"/>
                      <a:pt x="35" y="17"/>
                      <a:pt x="68" y="17"/>
                    </a:cubicBezTo>
                    <a:cubicBezTo>
                      <a:pt x="102" y="0"/>
                      <a:pt x="153" y="17"/>
                      <a:pt x="170" y="51"/>
                    </a:cubicBezTo>
                    <a:lnTo>
                      <a:pt x="272" y="424"/>
                    </a:lnTo>
                    <a:cubicBezTo>
                      <a:pt x="289" y="475"/>
                      <a:pt x="272" y="508"/>
                      <a:pt x="238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27"/>
              <p:cNvSpPr/>
              <p:nvPr/>
            </p:nvSpPr>
            <p:spPr>
              <a:xfrm>
                <a:off x="1001781" y="3775293"/>
                <a:ext cx="42428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35" extrusionOk="0">
                    <a:moveTo>
                      <a:pt x="2066" y="1134"/>
                    </a:moveTo>
                    <a:cubicBezTo>
                      <a:pt x="2049" y="1134"/>
                      <a:pt x="2032" y="1134"/>
                      <a:pt x="2015" y="1118"/>
                    </a:cubicBezTo>
                    <a:lnTo>
                      <a:pt x="373" y="169"/>
                    </a:lnTo>
                    <a:lnTo>
                      <a:pt x="85" y="203"/>
                    </a:lnTo>
                    <a:cubicBezTo>
                      <a:pt x="34" y="203"/>
                      <a:pt x="0" y="169"/>
                      <a:pt x="0" y="136"/>
                    </a:cubicBezTo>
                    <a:cubicBezTo>
                      <a:pt x="0" y="85"/>
                      <a:pt x="17" y="51"/>
                      <a:pt x="68" y="51"/>
                    </a:cubicBezTo>
                    <a:lnTo>
                      <a:pt x="373" y="17"/>
                    </a:lnTo>
                    <a:cubicBezTo>
                      <a:pt x="390" y="0"/>
                      <a:pt x="407" y="0"/>
                      <a:pt x="423" y="17"/>
                    </a:cubicBezTo>
                    <a:lnTo>
                      <a:pt x="2100" y="982"/>
                    </a:lnTo>
                    <a:cubicBezTo>
                      <a:pt x="2133" y="999"/>
                      <a:pt x="2150" y="1050"/>
                      <a:pt x="2117" y="1084"/>
                    </a:cubicBezTo>
                    <a:cubicBezTo>
                      <a:pt x="2117" y="1118"/>
                      <a:pt x="2083" y="1134"/>
                      <a:pt x="2066" y="11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27"/>
              <p:cNvSpPr/>
              <p:nvPr/>
            </p:nvSpPr>
            <p:spPr>
              <a:xfrm>
                <a:off x="1021485" y="3783301"/>
                <a:ext cx="534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26" extrusionOk="0">
                    <a:moveTo>
                      <a:pt x="186" y="525"/>
                    </a:moveTo>
                    <a:cubicBezTo>
                      <a:pt x="152" y="525"/>
                      <a:pt x="136" y="491"/>
                      <a:pt x="119" y="475"/>
                    </a:cubicBezTo>
                    <a:lnTo>
                      <a:pt x="17" y="102"/>
                    </a:lnTo>
                    <a:cubicBezTo>
                      <a:pt x="0" y="51"/>
                      <a:pt x="34" y="17"/>
                      <a:pt x="68" y="0"/>
                    </a:cubicBezTo>
                    <a:cubicBezTo>
                      <a:pt x="119" y="0"/>
                      <a:pt x="152" y="17"/>
                      <a:pt x="169" y="51"/>
                    </a:cubicBezTo>
                    <a:lnTo>
                      <a:pt x="271" y="424"/>
                    </a:lnTo>
                    <a:cubicBezTo>
                      <a:pt x="271" y="458"/>
                      <a:pt x="254" y="508"/>
                      <a:pt x="203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27"/>
              <p:cNvSpPr/>
              <p:nvPr/>
            </p:nvSpPr>
            <p:spPr>
              <a:xfrm>
                <a:off x="1030834" y="3788310"/>
                <a:ext cx="702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8" extrusionOk="0">
                    <a:moveTo>
                      <a:pt x="271" y="898"/>
                    </a:moveTo>
                    <a:cubicBezTo>
                      <a:pt x="237" y="898"/>
                      <a:pt x="220" y="881"/>
                      <a:pt x="203" y="847"/>
                    </a:cubicBezTo>
                    <a:lnTo>
                      <a:pt x="17" y="102"/>
                    </a:lnTo>
                    <a:cubicBezTo>
                      <a:pt x="0" y="68"/>
                      <a:pt x="17" y="34"/>
                      <a:pt x="68" y="17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356" y="813"/>
                    </a:lnTo>
                    <a:cubicBezTo>
                      <a:pt x="356" y="847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27"/>
              <p:cNvSpPr/>
              <p:nvPr/>
            </p:nvSpPr>
            <p:spPr>
              <a:xfrm>
                <a:off x="1040854" y="3794326"/>
                <a:ext cx="7357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98" extrusionOk="0">
                    <a:moveTo>
                      <a:pt x="288" y="898"/>
                    </a:moveTo>
                    <a:cubicBezTo>
                      <a:pt x="254" y="898"/>
                      <a:pt x="220" y="864"/>
                      <a:pt x="203" y="830"/>
                    </a:cubicBezTo>
                    <a:lnTo>
                      <a:pt x="17" y="102"/>
                    </a:lnTo>
                    <a:cubicBezTo>
                      <a:pt x="0" y="68"/>
                      <a:pt x="34" y="17"/>
                      <a:pt x="68" y="17"/>
                    </a:cubicBezTo>
                    <a:cubicBezTo>
                      <a:pt x="102" y="0"/>
                      <a:pt x="152" y="17"/>
                      <a:pt x="152" y="68"/>
                    </a:cubicBezTo>
                    <a:lnTo>
                      <a:pt x="356" y="796"/>
                    </a:lnTo>
                    <a:cubicBezTo>
                      <a:pt x="373" y="830"/>
                      <a:pt x="339" y="881"/>
                      <a:pt x="30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27"/>
              <p:cNvSpPr/>
              <p:nvPr/>
            </p:nvSpPr>
            <p:spPr>
              <a:xfrm>
                <a:off x="984740" y="3766279"/>
                <a:ext cx="10711" cy="501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4" extrusionOk="0">
                    <a:moveTo>
                      <a:pt x="85" y="254"/>
                    </a:moveTo>
                    <a:cubicBezTo>
                      <a:pt x="52" y="254"/>
                      <a:pt x="18" y="220"/>
                      <a:pt x="18" y="186"/>
                    </a:cubicBezTo>
                    <a:cubicBezTo>
                      <a:pt x="1" y="152"/>
                      <a:pt x="35" y="102"/>
                      <a:pt x="68" y="102"/>
                    </a:cubicBezTo>
                    <a:lnTo>
                      <a:pt x="441" y="17"/>
                    </a:lnTo>
                    <a:cubicBezTo>
                      <a:pt x="492" y="0"/>
                      <a:pt x="526" y="34"/>
                      <a:pt x="543" y="68"/>
                    </a:cubicBezTo>
                    <a:cubicBezTo>
                      <a:pt x="543" y="119"/>
                      <a:pt x="526" y="152"/>
                      <a:pt x="475" y="152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27"/>
              <p:cNvSpPr/>
              <p:nvPr/>
            </p:nvSpPr>
            <p:spPr>
              <a:xfrm>
                <a:off x="1001781" y="3700481"/>
                <a:ext cx="43099" cy="22723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52" extrusionOk="0">
                    <a:moveTo>
                      <a:pt x="390" y="1152"/>
                    </a:moveTo>
                    <a:lnTo>
                      <a:pt x="390" y="1152"/>
                    </a:lnTo>
                    <a:lnTo>
                      <a:pt x="68" y="1118"/>
                    </a:lnTo>
                    <a:cubicBezTo>
                      <a:pt x="34" y="1118"/>
                      <a:pt x="0" y="1084"/>
                      <a:pt x="0" y="1033"/>
                    </a:cubicBezTo>
                    <a:cubicBezTo>
                      <a:pt x="0" y="1000"/>
                      <a:pt x="51" y="966"/>
                      <a:pt x="85" y="966"/>
                    </a:cubicBezTo>
                    <a:lnTo>
                      <a:pt x="373" y="1000"/>
                    </a:lnTo>
                    <a:lnTo>
                      <a:pt x="2032" y="51"/>
                    </a:lnTo>
                    <a:cubicBezTo>
                      <a:pt x="2117" y="1"/>
                      <a:pt x="2184" y="119"/>
                      <a:pt x="2100" y="170"/>
                    </a:cubicBezTo>
                    <a:lnTo>
                      <a:pt x="423" y="1135"/>
                    </a:lnTo>
                    <a:cubicBezTo>
                      <a:pt x="407" y="1152"/>
                      <a:pt x="390" y="1152"/>
                      <a:pt x="390" y="115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27"/>
              <p:cNvSpPr/>
              <p:nvPr/>
            </p:nvSpPr>
            <p:spPr>
              <a:xfrm>
                <a:off x="1021485" y="3704485"/>
                <a:ext cx="568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8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4" y="543"/>
                      <a:pt x="0" y="492"/>
                      <a:pt x="17" y="458"/>
                    </a:cubicBezTo>
                    <a:lnTo>
                      <a:pt x="119" y="86"/>
                    </a:lnTo>
                    <a:cubicBezTo>
                      <a:pt x="136" y="1"/>
                      <a:pt x="288" y="35"/>
                      <a:pt x="254" y="136"/>
                    </a:cubicBezTo>
                    <a:lnTo>
                      <a:pt x="152" y="492"/>
                    </a:lnTo>
                    <a:cubicBezTo>
                      <a:pt x="152" y="526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27"/>
              <p:cNvSpPr/>
              <p:nvPr/>
            </p:nvSpPr>
            <p:spPr>
              <a:xfrm>
                <a:off x="1030834" y="3692473"/>
                <a:ext cx="7022" cy="17713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98" extrusionOk="0">
                    <a:moveTo>
                      <a:pt x="85" y="898"/>
                    </a:moveTo>
                    <a:lnTo>
                      <a:pt x="51" y="898"/>
                    </a:lnTo>
                    <a:cubicBezTo>
                      <a:pt x="17" y="881"/>
                      <a:pt x="0" y="847"/>
                      <a:pt x="0" y="796"/>
                    </a:cubicBezTo>
                    <a:lnTo>
                      <a:pt x="203" y="68"/>
                    </a:lnTo>
                    <a:cubicBezTo>
                      <a:pt x="220" y="34"/>
                      <a:pt x="254" y="0"/>
                      <a:pt x="288" y="17"/>
                    </a:cubicBezTo>
                    <a:cubicBezTo>
                      <a:pt x="339" y="17"/>
                      <a:pt x="356" y="68"/>
                      <a:pt x="339" y="102"/>
                    </a:cubicBezTo>
                    <a:lnTo>
                      <a:pt x="153" y="847"/>
                    </a:lnTo>
                    <a:cubicBezTo>
                      <a:pt x="136" y="864"/>
                      <a:pt x="119" y="898"/>
                      <a:pt x="85" y="8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27"/>
              <p:cNvSpPr/>
              <p:nvPr/>
            </p:nvSpPr>
            <p:spPr>
              <a:xfrm>
                <a:off x="1040854" y="3686792"/>
                <a:ext cx="702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0" y="830"/>
                      <a:pt x="17" y="796"/>
                    </a:cubicBezTo>
                    <a:lnTo>
                      <a:pt x="203" y="51"/>
                    </a:lnTo>
                    <a:cubicBezTo>
                      <a:pt x="220" y="17"/>
                      <a:pt x="254" y="1"/>
                      <a:pt x="305" y="1"/>
                    </a:cubicBezTo>
                    <a:cubicBezTo>
                      <a:pt x="339" y="17"/>
                      <a:pt x="356" y="51"/>
                      <a:pt x="356" y="102"/>
                    </a:cubicBezTo>
                    <a:lnTo>
                      <a:pt x="152" y="830"/>
                    </a:lnTo>
                    <a:cubicBezTo>
                      <a:pt x="152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27"/>
              <p:cNvSpPr/>
              <p:nvPr/>
            </p:nvSpPr>
            <p:spPr>
              <a:xfrm>
                <a:off x="984069" y="3727206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492" y="254"/>
                    </a:moveTo>
                    <a:lnTo>
                      <a:pt x="475" y="254"/>
                    </a:lnTo>
                    <a:lnTo>
                      <a:pt x="102" y="169"/>
                    </a:lnTo>
                    <a:cubicBezTo>
                      <a:pt x="1" y="153"/>
                      <a:pt x="35" y="0"/>
                      <a:pt x="136" y="17"/>
                    </a:cubicBezTo>
                    <a:lnTo>
                      <a:pt x="509" y="102"/>
                    </a:lnTo>
                    <a:cubicBezTo>
                      <a:pt x="593" y="136"/>
                      <a:pt x="577" y="254"/>
                      <a:pt x="492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27"/>
              <p:cNvSpPr/>
              <p:nvPr/>
            </p:nvSpPr>
            <p:spPr>
              <a:xfrm>
                <a:off x="1005115" y="3700481"/>
                <a:ext cx="39766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1440" extrusionOk="0">
                    <a:moveTo>
                      <a:pt x="85" y="1440"/>
                    </a:moveTo>
                    <a:cubicBezTo>
                      <a:pt x="85" y="1440"/>
                      <a:pt x="68" y="1440"/>
                      <a:pt x="51" y="1440"/>
                    </a:cubicBezTo>
                    <a:cubicBezTo>
                      <a:pt x="17" y="1423"/>
                      <a:pt x="1" y="1372"/>
                      <a:pt x="17" y="1338"/>
                    </a:cubicBezTo>
                    <a:lnTo>
                      <a:pt x="136" y="1050"/>
                    </a:lnTo>
                    <a:cubicBezTo>
                      <a:pt x="153" y="1033"/>
                      <a:pt x="153" y="1017"/>
                      <a:pt x="170" y="1017"/>
                    </a:cubicBezTo>
                    <a:lnTo>
                      <a:pt x="1846" y="51"/>
                    </a:lnTo>
                    <a:cubicBezTo>
                      <a:pt x="1931" y="1"/>
                      <a:pt x="2015" y="136"/>
                      <a:pt x="1931" y="187"/>
                    </a:cubicBezTo>
                    <a:lnTo>
                      <a:pt x="271" y="1135"/>
                    </a:lnTo>
                    <a:lnTo>
                      <a:pt x="153" y="1406"/>
                    </a:lnTo>
                    <a:cubicBezTo>
                      <a:pt x="136" y="1423"/>
                      <a:pt x="119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27"/>
              <p:cNvSpPr/>
              <p:nvPr/>
            </p:nvSpPr>
            <p:spPr>
              <a:xfrm>
                <a:off x="1020815" y="3711506"/>
                <a:ext cx="11026" cy="536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272" extrusionOk="0">
                    <a:moveTo>
                      <a:pt x="474" y="271"/>
                    </a:moveTo>
                    <a:lnTo>
                      <a:pt x="457" y="271"/>
                    </a:lnTo>
                    <a:lnTo>
                      <a:pt x="85" y="170"/>
                    </a:lnTo>
                    <a:cubicBezTo>
                      <a:pt x="0" y="153"/>
                      <a:pt x="34" y="0"/>
                      <a:pt x="136" y="34"/>
                    </a:cubicBezTo>
                    <a:lnTo>
                      <a:pt x="508" y="136"/>
                    </a:lnTo>
                    <a:cubicBezTo>
                      <a:pt x="542" y="136"/>
                      <a:pt x="559" y="187"/>
                      <a:pt x="559" y="220"/>
                    </a:cubicBezTo>
                    <a:cubicBezTo>
                      <a:pt x="542" y="254"/>
                      <a:pt x="508" y="271"/>
                      <a:pt x="474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27"/>
              <p:cNvSpPr/>
              <p:nvPr/>
            </p:nvSpPr>
            <p:spPr>
              <a:xfrm>
                <a:off x="1030499" y="3706496"/>
                <a:ext cx="1771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8" h="356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70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17" y="34"/>
                      <a:pt x="68" y="0"/>
                      <a:pt x="102" y="17"/>
                    </a:cubicBezTo>
                    <a:lnTo>
                      <a:pt x="847" y="221"/>
                    </a:lnTo>
                    <a:cubicBezTo>
                      <a:pt x="881" y="221"/>
                      <a:pt x="898" y="271"/>
                      <a:pt x="898" y="305"/>
                    </a:cubicBezTo>
                    <a:cubicBezTo>
                      <a:pt x="881" y="339"/>
                      <a:pt x="847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27"/>
              <p:cNvSpPr/>
              <p:nvPr/>
            </p:nvSpPr>
            <p:spPr>
              <a:xfrm>
                <a:off x="1040519" y="3700816"/>
                <a:ext cx="1804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7" extrusionOk="0">
                    <a:moveTo>
                      <a:pt x="830" y="356"/>
                    </a:moveTo>
                    <a:lnTo>
                      <a:pt x="813" y="356"/>
                    </a:lnTo>
                    <a:lnTo>
                      <a:pt x="68" y="153"/>
                    </a:lnTo>
                    <a:cubicBezTo>
                      <a:pt x="34" y="153"/>
                      <a:pt x="0" y="102"/>
                      <a:pt x="17" y="68"/>
                    </a:cubicBezTo>
                    <a:cubicBezTo>
                      <a:pt x="34" y="18"/>
                      <a:pt x="68" y="1"/>
                      <a:pt x="102" y="18"/>
                    </a:cubicBezTo>
                    <a:lnTo>
                      <a:pt x="847" y="204"/>
                    </a:lnTo>
                    <a:cubicBezTo>
                      <a:pt x="881" y="221"/>
                      <a:pt x="914" y="255"/>
                      <a:pt x="897" y="305"/>
                    </a:cubicBezTo>
                    <a:cubicBezTo>
                      <a:pt x="881" y="339"/>
                      <a:pt x="864" y="356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27"/>
              <p:cNvSpPr/>
              <p:nvPr/>
            </p:nvSpPr>
            <p:spPr>
              <a:xfrm>
                <a:off x="989750" y="3728193"/>
                <a:ext cx="6036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306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5" y="560"/>
                      <a:pt x="1" y="509"/>
                      <a:pt x="18" y="475"/>
                    </a:cubicBezTo>
                    <a:lnTo>
                      <a:pt x="136" y="103"/>
                    </a:lnTo>
                    <a:cubicBezTo>
                      <a:pt x="170" y="1"/>
                      <a:pt x="305" y="52"/>
                      <a:pt x="272" y="153"/>
                    </a:cubicBezTo>
                    <a:lnTo>
                      <a:pt x="153" y="526"/>
                    </a:lnTo>
                    <a:cubicBezTo>
                      <a:pt x="153" y="543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27"/>
              <p:cNvSpPr/>
              <p:nvPr/>
            </p:nvSpPr>
            <p:spPr>
              <a:xfrm>
                <a:off x="891585" y="3679120"/>
                <a:ext cx="122571" cy="136260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08" extrusionOk="0">
                    <a:moveTo>
                      <a:pt x="3539" y="6214"/>
                    </a:moveTo>
                    <a:cubicBezTo>
                      <a:pt x="1168" y="6197"/>
                      <a:pt x="0" y="3335"/>
                      <a:pt x="1676" y="1676"/>
                    </a:cubicBezTo>
                    <a:cubicBezTo>
                      <a:pt x="3352" y="0"/>
                      <a:pt x="6197" y="1185"/>
                      <a:pt x="6214" y="3556"/>
                    </a:cubicBezTo>
                    <a:cubicBezTo>
                      <a:pt x="6197" y="5029"/>
                      <a:pt x="5012" y="6214"/>
                      <a:pt x="3539" y="6214"/>
                    </a:cubicBezTo>
                    <a:close/>
                    <a:moveTo>
                      <a:pt x="3539" y="1050"/>
                    </a:moveTo>
                    <a:cubicBezTo>
                      <a:pt x="1304" y="1050"/>
                      <a:pt x="186" y="3742"/>
                      <a:pt x="1761" y="5333"/>
                    </a:cubicBezTo>
                    <a:cubicBezTo>
                      <a:pt x="3352" y="6908"/>
                      <a:pt x="6044" y="5790"/>
                      <a:pt x="6044" y="3556"/>
                    </a:cubicBezTo>
                    <a:cubicBezTo>
                      <a:pt x="6044" y="2167"/>
                      <a:pt x="4927" y="1050"/>
                      <a:pt x="3539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27"/>
              <p:cNvSpPr/>
              <p:nvPr/>
            </p:nvSpPr>
            <p:spPr>
              <a:xfrm>
                <a:off x="912945" y="2691671"/>
                <a:ext cx="30751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814" extrusionOk="0">
                    <a:moveTo>
                      <a:pt x="1474" y="813"/>
                    </a:moveTo>
                    <a:lnTo>
                      <a:pt x="1440" y="813"/>
                    </a:lnTo>
                    <a:lnTo>
                      <a:pt x="1372" y="779"/>
                    </a:lnTo>
                    <a:lnTo>
                      <a:pt x="1372" y="779"/>
                    </a:lnTo>
                    <a:lnTo>
                      <a:pt x="102" y="187"/>
                    </a:lnTo>
                    <a:cubicBezTo>
                      <a:pt x="1" y="136"/>
                      <a:pt x="68" y="0"/>
                      <a:pt x="153" y="51"/>
                    </a:cubicBezTo>
                    <a:lnTo>
                      <a:pt x="1423" y="644"/>
                    </a:lnTo>
                    <a:lnTo>
                      <a:pt x="1423" y="644"/>
                    </a:lnTo>
                    <a:lnTo>
                      <a:pt x="1508" y="678"/>
                    </a:lnTo>
                    <a:cubicBezTo>
                      <a:pt x="1541" y="695"/>
                      <a:pt x="1558" y="745"/>
                      <a:pt x="1541" y="779"/>
                    </a:cubicBezTo>
                    <a:cubicBezTo>
                      <a:pt x="1524" y="796"/>
                      <a:pt x="1491" y="813"/>
                      <a:pt x="1474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27"/>
              <p:cNvSpPr/>
              <p:nvPr/>
            </p:nvSpPr>
            <p:spPr>
              <a:xfrm>
                <a:off x="901604" y="2648594"/>
                <a:ext cx="1102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06" extrusionOk="0">
                    <a:moveTo>
                      <a:pt x="474" y="305"/>
                    </a:moveTo>
                    <a:lnTo>
                      <a:pt x="457" y="305"/>
                    </a:lnTo>
                    <a:lnTo>
                      <a:pt x="51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34" y="17"/>
                      <a:pt x="68" y="0"/>
                      <a:pt x="119" y="17"/>
                    </a:cubicBezTo>
                    <a:lnTo>
                      <a:pt x="508" y="170"/>
                    </a:lnTo>
                    <a:cubicBezTo>
                      <a:pt x="542" y="187"/>
                      <a:pt x="559" y="220"/>
                      <a:pt x="542" y="254"/>
                    </a:cubicBezTo>
                    <a:cubicBezTo>
                      <a:pt x="525" y="288"/>
                      <a:pt x="508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27"/>
              <p:cNvSpPr/>
              <p:nvPr/>
            </p:nvSpPr>
            <p:spPr>
              <a:xfrm>
                <a:off x="903596" y="2641572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593" y="2727"/>
                    </a:moveTo>
                    <a:cubicBezTo>
                      <a:pt x="559" y="2727"/>
                      <a:pt x="542" y="2710"/>
                      <a:pt x="525" y="2676"/>
                    </a:cubicBezTo>
                    <a:cubicBezTo>
                      <a:pt x="339" y="2269"/>
                      <a:pt x="85" y="1508"/>
                      <a:pt x="458" y="881"/>
                    </a:cubicBez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8" y="35"/>
                      <a:pt x="51" y="18"/>
                    </a:cubicBezTo>
                    <a:cubicBezTo>
                      <a:pt x="85" y="1"/>
                      <a:pt x="136" y="18"/>
                      <a:pt x="153" y="52"/>
                    </a:cubicBezTo>
                    <a:lnTo>
                      <a:pt x="441" y="543"/>
                    </a:lnTo>
                    <a:cubicBezTo>
                      <a:pt x="441" y="543"/>
                      <a:pt x="441" y="543"/>
                      <a:pt x="441" y="559"/>
                    </a:cubicBezTo>
                    <a:lnTo>
                      <a:pt x="610" y="847"/>
                    </a:lnTo>
                    <a:cubicBezTo>
                      <a:pt x="610" y="864"/>
                      <a:pt x="610" y="898"/>
                      <a:pt x="610" y="915"/>
                    </a:cubicBezTo>
                    <a:lnTo>
                      <a:pt x="610" y="932"/>
                    </a:lnTo>
                    <a:cubicBezTo>
                      <a:pt x="238" y="1508"/>
                      <a:pt x="492" y="2236"/>
                      <a:pt x="661" y="2625"/>
                    </a:cubicBezTo>
                    <a:cubicBezTo>
                      <a:pt x="678" y="2659"/>
                      <a:pt x="661" y="2710"/>
                      <a:pt x="627" y="2727"/>
                    </a:cubicBezTo>
                    <a:cubicBezTo>
                      <a:pt x="610" y="2727"/>
                      <a:pt x="593" y="2727"/>
                      <a:pt x="593" y="2727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27"/>
              <p:cNvSpPr/>
              <p:nvPr/>
            </p:nvSpPr>
            <p:spPr>
              <a:xfrm>
                <a:off x="940322" y="2675300"/>
                <a:ext cx="5365" cy="32428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44" extrusionOk="0">
                    <a:moveTo>
                      <a:pt x="86" y="1643"/>
                    </a:moveTo>
                    <a:lnTo>
                      <a:pt x="86" y="1643"/>
                    </a:lnTo>
                    <a:cubicBezTo>
                      <a:pt x="35" y="1626"/>
                      <a:pt x="1" y="1592"/>
                      <a:pt x="18" y="1558"/>
                    </a:cubicBezTo>
                    <a:lnTo>
                      <a:pt x="18" y="1474"/>
                    </a:lnTo>
                    <a:lnTo>
                      <a:pt x="120" y="68"/>
                    </a:lnTo>
                    <a:cubicBezTo>
                      <a:pt x="136" y="35"/>
                      <a:pt x="170" y="1"/>
                      <a:pt x="204" y="1"/>
                    </a:cubicBezTo>
                    <a:cubicBezTo>
                      <a:pt x="238" y="1"/>
                      <a:pt x="272" y="35"/>
                      <a:pt x="272" y="85"/>
                    </a:cubicBezTo>
                    <a:lnTo>
                      <a:pt x="153" y="1575"/>
                    </a:lnTo>
                    <a:cubicBezTo>
                      <a:pt x="153" y="1609"/>
                      <a:pt x="120" y="1643"/>
                      <a:pt x="86" y="16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27"/>
              <p:cNvSpPr/>
              <p:nvPr/>
            </p:nvSpPr>
            <p:spPr>
              <a:xfrm>
                <a:off x="909277" y="2643584"/>
                <a:ext cx="4695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60" extrusionOk="0">
                    <a:moveTo>
                      <a:pt x="85" y="559"/>
                    </a:moveTo>
                    <a:lnTo>
                      <a:pt x="68" y="559"/>
                    </a:lnTo>
                    <a:cubicBezTo>
                      <a:pt x="34" y="559"/>
                      <a:pt x="0" y="508"/>
                      <a:pt x="17" y="474"/>
                    </a:cubicBezTo>
                    <a:lnTo>
                      <a:pt x="68" y="68"/>
                    </a:lnTo>
                    <a:cubicBezTo>
                      <a:pt x="85" y="17"/>
                      <a:pt x="119" y="0"/>
                      <a:pt x="170" y="0"/>
                    </a:cubicBezTo>
                    <a:cubicBezTo>
                      <a:pt x="204" y="0"/>
                      <a:pt x="237" y="51"/>
                      <a:pt x="221" y="85"/>
                    </a:cubicBezTo>
                    <a:lnTo>
                      <a:pt x="153" y="491"/>
                    </a:lnTo>
                    <a:cubicBezTo>
                      <a:pt x="153" y="525"/>
                      <a:pt x="119" y="559"/>
                      <a:pt x="85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6621;p27"/>
              <p:cNvSpPr/>
              <p:nvPr/>
            </p:nvSpPr>
            <p:spPr>
              <a:xfrm>
                <a:off x="903596" y="2641572"/>
                <a:ext cx="42093" cy="36767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864" extrusionOk="0">
                    <a:moveTo>
                      <a:pt x="2066" y="1863"/>
                    </a:moveTo>
                    <a:cubicBezTo>
                      <a:pt x="2032" y="1863"/>
                      <a:pt x="2015" y="1846"/>
                      <a:pt x="1998" y="1829"/>
                    </a:cubicBezTo>
                    <a:cubicBezTo>
                      <a:pt x="1694" y="1406"/>
                      <a:pt x="1203" y="915"/>
                      <a:pt x="559" y="949"/>
                    </a:cubicBezTo>
                    <a:lnTo>
                      <a:pt x="542" y="949"/>
                    </a:lnTo>
                    <a:cubicBezTo>
                      <a:pt x="525" y="949"/>
                      <a:pt x="492" y="932"/>
                      <a:pt x="475" y="915"/>
                    </a:cubicBezTo>
                    <a:lnTo>
                      <a:pt x="305" y="627"/>
                    </a:lnTo>
                    <a:lnTo>
                      <a:pt x="18" y="119"/>
                    </a:lnTo>
                    <a:cubicBezTo>
                      <a:pt x="1" y="85"/>
                      <a:pt x="18" y="35"/>
                      <a:pt x="51" y="18"/>
                    </a:cubicBezTo>
                    <a:cubicBezTo>
                      <a:pt x="85" y="1"/>
                      <a:pt x="136" y="18"/>
                      <a:pt x="153" y="52"/>
                    </a:cubicBezTo>
                    <a:lnTo>
                      <a:pt x="441" y="543"/>
                    </a:lnTo>
                    <a:cubicBezTo>
                      <a:pt x="441" y="543"/>
                      <a:pt x="441" y="543"/>
                      <a:pt x="441" y="559"/>
                    </a:cubicBezTo>
                    <a:lnTo>
                      <a:pt x="576" y="813"/>
                    </a:lnTo>
                    <a:cubicBezTo>
                      <a:pt x="1287" y="797"/>
                      <a:pt x="1795" y="1304"/>
                      <a:pt x="2117" y="1745"/>
                    </a:cubicBezTo>
                    <a:cubicBezTo>
                      <a:pt x="2134" y="1762"/>
                      <a:pt x="2134" y="1778"/>
                      <a:pt x="2134" y="1795"/>
                    </a:cubicBezTo>
                    <a:cubicBezTo>
                      <a:pt x="2134" y="1829"/>
                      <a:pt x="2100" y="1863"/>
                      <a:pt x="2066" y="1863"/>
                    </a:cubicBezTo>
                    <a:close/>
                    <a:moveTo>
                      <a:pt x="373" y="576"/>
                    </a:move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6622;p27"/>
              <p:cNvSpPr/>
              <p:nvPr/>
            </p:nvSpPr>
            <p:spPr>
              <a:xfrm>
                <a:off x="920302" y="2673643"/>
                <a:ext cx="11362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25" extrusionOk="0">
                    <a:moveTo>
                      <a:pt x="491" y="169"/>
                    </a:moveTo>
                    <a:cubicBezTo>
                      <a:pt x="576" y="339"/>
                      <a:pt x="406" y="525"/>
                      <a:pt x="220" y="474"/>
                    </a:cubicBezTo>
                    <a:cubicBezTo>
                      <a:pt x="34" y="406"/>
                      <a:pt x="0" y="152"/>
                      <a:pt x="169" y="51"/>
                    </a:cubicBezTo>
                    <a:cubicBezTo>
                      <a:pt x="288" y="0"/>
                      <a:pt x="440" y="51"/>
                      <a:pt x="491" y="1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27"/>
              <p:cNvSpPr/>
              <p:nvPr/>
            </p:nvSpPr>
            <p:spPr>
              <a:xfrm>
                <a:off x="906614" y="2721730"/>
                <a:ext cx="2706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000" extrusionOk="0">
                    <a:moveTo>
                      <a:pt x="68" y="999"/>
                    </a:moveTo>
                    <a:cubicBezTo>
                      <a:pt x="34" y="999"/>
                      <a:pt x="0" y="965"/>
                      <a:pt x="0" y="931"/>
                    </a:cubicBezTo>
                    <a:cubicBezTo>
                      <a:pt x="0" y="897"/>
                      <a:pt x="17" y="880"/>
                      <a:pt x="34" y="864"/>
                    </a:cubicBezTo>
                    <a:lnTo>
                      <a:pt x="1253" y="17"/>
                    </a:lnTo>
                    <a:cubicBezTo>
                      <a:pt x="1287" y="0"/>
                      <a:pt x="1338" y="0"/>
                      <a:pt x="1354" y="34"/>
                    </a:cubicBezTo>
                    <a:cubicBezTo>
                      <a:pt x="1371" y="68"/>
                      <a:pt x="1371" y="119"/>
                      <a:pt x="1338" y="136"/>
                    </a:cubicBezTo>
                    <a:lnTo>
                      <a:pt x="119" y="982"/>
                    </a:lnTo>
                    <a:cubicBezTo>
                      <a:pt x="102" y="999"/>
                      <a:pt x="85" y="999"/>
                      <a:pt x="68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27"/>
              <p:cNvSpPr/>
              <p:nvPr/>
            </p:nvSpPr>
            <p:spPr>
              <a:xfrm>
                <a:off x="862531" y="2721730"/>
                <a:ext cx="9369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24" extrusionOk="0">
                    <a:moveTo>
                      <a:pt x="85" y="423"/>
                    </a:moveTo>
                    <a:cubicBezTo>
                      <a:pt x="68" y="423"/>
                      <a:pt x="34" y="406"/>
                      <a:pt x="34" y="390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39" y="34"/>
                    </a:lnTo>
                    <a:cubicBezTo>
                      <a:pt x="390" y="0"/>
                      <a:pt x="457" y="17"/>
                      <a:pt x="474" y="85"/>
                    </a:cubicBezTo>
                    <a:cubicBezTo>
                      <a:pt x="474" y="102"/>
                      <a:pt x="457" y="119"/>
                      <a:pt x="457" y="136"/>
                    </a:cubicBezTo>
                    <a:lnTo>
                      <a:pt x="457" y="152"/>
                    </a:lnTo>
                    <a:lnTo>
                      <a:pt x="136" y="406"/>
                    </a:lnTo>
                    <a:cubicBezTo>
                      <a:pt x="119" y="423"/>
                      <a:pt x="102" y="423"/>
                      <a:pt x="85" y="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27"/>
              <p:cNvSpPr/>
              <p:nvPr/>
            </p:nvSpPr>
            <p:spPr>
              <a:xfrm>
                <a:off x="857522" y="2721730"/>
                <a:ext cx="52113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00" extrusionOk="0">
                    <a:moveTo>
                      <a:pt x="2557" y="999"/>
                    </a:moveTo>
                    <a:cubicBezTo>
                      <a:pt x="2117" y="965"/>
                      <a:pt x="1321" y="796"/>
                      <a:pt x="965" y="152"/>
                    </a:cubicBezTo>
                    <a:lnTo>
                      <a:pt x="85" y="152"/>
                    </a:lnTo>
                    <a:cubicBezTo>
                      <a:pt x="34" y="152"/>
                      <a:pt x="0" y="119"/>
                      <a:pt x="0" y="85"/>
                    </a:cubicBezTo>
                    <a:cubicBezTo>
                      <a:pt x="0" y="34"/>
                      <a:pt x="34" y="0"/>
                      <a:pt x="85" y="0"/>
                    </a:cubicBezTo>
                    <a:lnTo>
                      <a:pt x="999" y="0"/>
                    </a:lnTo>
                    <a:cubicBezTo>
                      <a:pt x="1033" y="0"/>
                      <a:pt x="1067" y="17"/>
                      <a:pt x="1067" y="51"/>
                    </a:cubicBezTo>
                    <a:cubicBezTo>
                      <a:pt x="1389" y="660"/>
                      <a:pt x="2150" y="813"/>
                      <a:pt x="2574" y="847"/>
                    </a:cubicBezTo>
                    <a:cubicBezTo>
                      <a:pt x="2608" y="864"/>
                      <a:pt x="2641" y="897"/>
                      <a:pt x="2641" y="931"/>
                    </a:cubicBezTo>
                    <a:cubicBezTo>
                      <a:pt x="2641" y="965"/>
                      <a:pt x="2608" y="999"/>
                      <a:pt x="2557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27"/>
              <p:cNvSpPr/>
              <p:nvPr/>
            </p:nvSpPr>
            <p:spPr>
              <a:xfrm>
                <a:off x="905608" y="2704018"/>
                <a:ext cx="28069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051" extrusionOk="0">
                    <a:moveTo>
                      <a:pt x="1338" y="1050"/>
                    </a:moveTo>
                    <a:cubicBezTo>
                      <a:pt x="1321" y="1050"/>
                      <a:pt x="1321" y="1034"/>
                      <a:pt x="1304" y="1034"/>
                    </a:cubicBezTo>
                    <a:lnTo>
                      <a:pt x="68" y="187"/>
                    </a:lnTo>
                    <a:cubicBezTo>
                      <a:pt x="0" y="136"/>
                      <a:pt x="85" y="1"/>
                      <a:pt x="153" y="69"/>
                    </a:cubicBezTo>
                    <a:lnTo>
                      <a:pt x="1389" y="915"/>
                    </a:lnTo>
                    <a:cubicBezTo>
                      <a:pt x="1422" y="932"/>
                      <a:pt x="1422" y="983"/>
                      <a:pt x="1405" y="1017"/>
                    </a:cubicBezTo>
                    <a:cubicBezTo>
                      <a:pt x="1389" y="1034"/>
                      <a:pt x="1372" y="1050"/>
                      <a:pt x="1338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27"/>
              <p:cNvSpPr/>
              <p:nvPr/>
            </p:nvSpPr>
            <p:spPr>
              <a:xfrm>
                <a:off x="861861" y="2715714"/>
                <a:ext cx="10040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475" extrusionOk="0">
                    <a:moveTo>
                      <a:pt x="441" y="474"/>
                    </a:moveTo>
                    <a:lnTo>
                      <a:pt x="441" y="474"/>
                    </a:lnTo>
                    <a:cubicBezTo>
                      <a:pt x="424" y="457"/>
                      <a:pt x="407" y="457"/>
                      <a:pt x="390" y="441"/>
                    </a:cubicBezTo>
                    <a:lnTo>
                      <a:pt x="68" y="187"/>
                    </a:lnTo>
                    <a:cubicBezTo>
                      <a:pt x="0" y="136"/>
                      <a:pt x="102" y="0"/>
                      <a:pt x="170" y="68"/>
                    </a:cubicBezTo>
                    <a:lnTo>
                      <a:pt x="491" y="339"/>
                    </a:lnTo>
                    <a:cubicBezTo>
                      <a:pt x="491" y="339"/>
                      <a:pt x="508" y="356"/>
                      <a:pt x="508" y="356"/>
                    </a:cubicBezTo>
                    <a:cubicBezTo>
                      <a:pt x="508" y="373"/>
                      <a:pt x="508" y="373"/>
                      <a:pt x="508" y="390"/>
                    </a:cubicBezTo>
                    <a:cubicBezTo>
                      <a:pt x="508" y="424"/>
                      <a:pt x="474" y="457"/>
                      <a:pt x="441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27"/>
              <p:cNvSpPr/>
              <p:nvPr/>
            </p:nvSpPr>
            <p:spPr>
              <a:xfrm>
                <a:off x="857522" y="2705024"/>
                <a:ext cx="51778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017" extrusionOk="0">
                    <a:moveTo>
                      <a:pt x="85" y="1016"/>
                    </a:moveTo>
                    <a:cubicBezTo>
                      <a:pt x="34" y="1016"/>
                      <a:pt x="0" y="983"/>
                      <a:pt x="0" y="932"/>
                    </a:cubicBezTo>
                    <a:cubicBezTo>
                      <a:pt x="0" y="898"/>
                      <a:pt x="34" y="864"/>
                      <a:pt x="85" y="864"/>
                    </a:cubicBezTo>
                    <a:lnTo>
                      <a:pt x="965" y="864"/>
                    </a:lnTo>
                    <a:cubicBezTo>
                      <a:pt x="1321" y="221"/>
                      <a:pt x="2100" y="51"/>
                      <a:pt x="2540" y="1"/>
                    </a:cubicBezTo>
                    <a:cubicBezTo>
                      <a:pt x="2591" y="1"/>
                      <a:pt x="2624" y="34"/>
                      <a:pt x="2624" y="68"/>
                    </a:cubicBezTo>
                    <a:cubicBezTo>
                      <a:pt x="2624" y="102"/>
                      <a:pt x="2608" y="153"/>
                      <a:pt x="2557" y="153"/>
                    </a:cubicBezTo>
                    <a:cubicBezTo>
                      <a:pt x="2133" y="187"/>
                      <a:pt x="1389" y="356"/>
                      <a:pt x="1084" y="966"/>
                    </a:cubicBezTo>
                    <a:cubicBezTo>
                      <a:pt x="1067" y="999"/>
                      <a:pt x="1050" y="1016"/>
                      <a:pt x="1016" y="999"/>
                    </a:cubicBezTo>
                    <a:lnTo>
                      <a:pt x="85" y="9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27"/>
              <p:cNvSpPr/>
              <p:nvPr/>
            </p:nvSpPr>
            <p:spPr>
              <a:xfrm>
                <a:off x="895924" y="2718712"/>
                <a:ext cx="1037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54" y="1"/>
                    </a:moveTo>
                    <a:cubicBezTo>
                      <a:pt x="440" y="35"/>
                      <a:pt x="525" y="272"/>
                      <a:pt x="373" y="407"/>
                    </a:cubicBezTo>
                    <a:cubicBezTo>
                      <a:pt x="220" y="526"/>
                      <a:pt x="0" y="424"/>
                      <a:pt x="0" y="238"/>
                    </a:cubicBezTo>
                    <a:cubicBezTo>
                      <a:pt x="0" y="102"/>
                      <a:pt x="119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27"/>
              <p:cNvSpPr/>
              <p:nvPr/>
            </p:nvSpPr>
            <p:spPr>
              <a:xfrm>
                <a:off x="940322" y="2738751"/>
                <a:ext cx="5701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26" extrusionOk="0">
                    <a:moveTo>
                      <a:pt x="221" y="1626"/>
                    </a:moveTo>
                    <a:cubicBezTo>
                      <a:pt x="170" y="1626"/>
                      <a:pt x="153" y="1609"/>
                      <a:pt x="136" y="1558"/>
                    </a:cubicBezTo>
                    <a:lnTo>
                      <a:pt x="18" y="85"/>
                    </a:lnTo>
                    <a:cubicBezTo>
                      <a:pt x="1" y="34"/>
                      <a:pt x="35" y="1"/>
                      <a:pt x="86" y="1"/>
                    </a:cubicBezTo>
                    <a:cubicBezTo>
                      <a:pt x="120" y="1"/>
                      <a:pt x="153" y="34"/>
                      <a:pt x="153" y="68"/>
                    </a:cubicBezTo>
                    <a:lnTo>
                      <a:pt x="289" y="1558"/>
                    </a:lnTo>
                    <a:cubicBezTo>
                      <a:pt x="289" y="1592"/>
                      <a:pt x="255" y="1626"/>
                      <a:pt x="221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27"/>
              <p:cNvSpPr/>
              <p:nvPr/>
            </p:nvSpPr>
            <p:spPr>
              <a:xfrm>
                <a:off x="909947" y="2791848"/>
                <a:ext cx="4359" cy="11381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77" extrusionOk="0">
                    <a:moveTo>
                      <a:pt x="136" y="576"/>
                    </a:moveTo>
                    <a:cubicBezTo>
                      <a:pt x="102" y="576"/>
                      <a:pt x="68" y="542"/>
                      <a:pt x="68" y="508"/>
                    </a:cubicBezTo>
                    <a:lnTo>
                      <a:pt x="0" y="102"/>
                    </a:lnTo>
                    <a:cubicBezTo>
                      <a:pt x="0" y="68"/>
                      <a:pt x="17" y="17"/>
                      <a:pt x="68" y="17"/>
                    </a:cubicBezTo>
                    <a:cubicBezTo>
                      <a:pt x="102" y="1"/>
                      <a:pt x="136" y="34"/>
                      <a:pt x="153" y="68"/>
                    </a:cubicBezTo>
                    <a:lnTo>
                      <a:pt x="220" y="492"/>
                    </a:lnTo>
                    <a:cubicBezTo>
                      <a:pt x="220" y="525"/>
                      <a:pt x="187" y="576"/>
                      <a:pt x="153" y="57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27"/>
              <p:cNvSpPr/>
              <p:nvPr/>
            </p:nvSpPr>
            <p:spPr>
              <a:xfrm>
                <a:off x="903932" y="2767134"/>
                <a:ext cx="43099" cy="3775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914" extrusionOk="0">
                    <a:moveTo>
                      <a:pt x="85" y="1914"/>
                    </a:moveTo>
                    <a:cubicBezTo>
                      <a:pt x="85" y="1914"/>
                      <a:pt x="68" y="1914"/>
                      <a:pt x="51" y="1914"/>
                    </a:cubicBezTo>
                    <a:cubicBezTo>
                      <a:pt x="17" y="1897"/>
                      <a:pt x="1" y="1846"/>
                      <a:pt x="34" y="1812"/>
                    </a:cubicBezTo>
                    <a:lnTo>
                      <a:pt x="492" y="1017"/>
                    </a:lnTo>
                    <a:cubicBezTo>
                      <a:pt x="492" y="983"/>
                      <a:pt x="525" y="966"/>
                      <a:pt x="559" y="966"/>
                    </a:cubicBezTo>
                    <a:cubicBezTo>
                      <a:pt x="1236" y="1000"/>
                      <a:pt x="1761" y="424"/>
                      <a:pt x="1998" y="85"/>
                    </a:cubicBezTo>
                    <a:cubicBezTo>
                      <a:pt x="2049" y="1"/>
                      <a:pt x="2185" y="85"/>
                      <a:pt x="2117" y="170"/>
                    </a:cubicBezTo>
                    <a:cubicBezTo>
                      <a:pt x="1863" y="526"/>
                      <a:pt x="1338" y="1118"/>
                      <a:pt x="610" y="1118"/>
                    </a:cubicBezTo>
                    <a:lnTo>
                      <a:pt x="593" y="1118"/>
                    </a:lnTo>
                    <a:lnTo>
                      <a:pt x="153" y="1880"/>
                    </a:lnTo>
                    <a:cubicBezTo>
                      <a:pt x="136" y="1914"/>
                      <a:pt x="119" y="1914"/>
                      <a:pt x="85" y="19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27"/>
              <p:cNvSpPr/>
              <p:nvPr/>
            </p:nvSpPr>
            <p:spPr>
              <a:xfrm>
                <a:off x="913951" y="2738081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85" y="830"/>
                    </a:moveTo>
                    <a:cubicBezTo>
                      <a:pt x="34" y="830"/>
                      <a:pt x="0" y="796"/>
                      <a:pt x="0" y="746"/>
                    </a:cubicBezTo>
                    <a:cubicBezTo>
                      <a:pt x="0" y="712"/>
                      <a:pt x="17" y="695"/>
                      <a:pt x="51" y="678"/>
                    </a:cubicBezTo>
                    <a:lnTo>
                      <a:pt x="1389" y="51"/>
                    </a:lnTo>
                    <a:cubicBezTo>
                      <a:pt x="1473" y="1"/>
                      <a:pt x="1541" y="136"/>
                      <a:pt x="1457" y="187"/>
                    </a:cubicBezTo>
                    <a:lnTo>
                      <a:pt x="1372" y="221"/>
                    </a:lnTo>
                    <a:lnTo>
                      <a:pt x="119" y="813"/>
                    </a:lnTo>
                    <a:cubicBezTo>
                      <a:pt x="102" y="813"/>
                      <a:pt x="85" y="830"/>
                      <a:pt x="85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27"/>
              <p:cNvSpPr/>
              <p:nvPr/>
            </p:nvSpPr>
            <p:spPr>
              <a:xfrm>
                <a:off x="902255" y="2791848"/>
                <a:ext cx="10711" cy="6371"/>
              </a:xfrm>
              <a:custGeom>
                <a:avLst/>
                <a:gdLst/>
                <a:ahLst/>
                <a:cxnLst/>
                <a:rect l="l" t="t" r="r" b="b"/>
                <a:pathLst>
                  <a:path w="543" h="323" extrusionOk="0">
                    <a:moveTo>
                      <a:pt x="86" y="322"/>
                    </a:moveTo>
                    <a:cubicBezTo>
                      <a:pt x="52" y="322"/>
                      <a:pt x="18" y="288"/>
                      <a:pt x="1" y="271"/>
                    </a:cubicBezTo>
                    <a:cubicBezTo>
                      <a:pt x="1" y="221"/>
                      <a:pt x="18" y="187"/>
                      <a:pt x="52" y="170"/>
                    </a:cubicBezTo>
                    <a:lnTo>
                      <a:pt x="441" y="17"/>
                    </a:lnTo>
                    <a:cubicBezTo>
                      <a:pt x="475" y="1"/>
                      <a:pt x="526" y="17"/>
                      <a:pt x="543" y="68"/>
                    </a:cubicBezTo>
                    <a:cubicBezTo>
                      <a:pt x="543" y="102"/>
                      <a:pt x="526" y="136"/>
                      <a:pt x="492" y="153"/>
                    </a:cubicBezTo>
                    <a:lnTo>
                      <a:pt x="102" y="305"/>
                    </a:lnTo>
                    <a:cubicBezTo>
                      <a:pt x="102" y="305"/>
                      <a:pt x="86" y="322"/>
                      <a:pt x="86" y="32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27"/>
              <p:cNvSpPr/>
              <p:nvPr/>
            </p:nvSpPr>
            <p:spPr>
              <a:xfrm>
                <a:off x="903932" y="2751098"/>
                <a:ext cx="13038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61" h="2727" extrusionOk="0">
                    <a:moveTo>
                      <a:pt x="85" y="2727"/>
                    </a:moveTo>
                    <a:cubicBezTo>
                      <a:pt x="85" y="2727"/>
                      <a:pt x="68" y="2727"/>
                      <a:pt x="51" y="2727"/>
                    </a:cubicBezTo>
                    <a:cubicBezTo>
                      <a:pt x="17" y="2710"/>
                      <a:pt x="1" y="2659"/>
                      <a:pt x="34" y="2625"/>
                    </a:cubicBezTo>
                    <a:lnTo>
                      <a:pt x="458" y="1863"/>
                    </a:lnTo>
                    <a:cubicBezTo>
                      <a:pt x="85" y="1220"/>
                      <a:pt x="339" y="458"/>
                      <a:pt x="525" y="52"/>
                    </a:cubicBezTo>
                    <a:cubicBezTo>
                      <a:pt x="525" y="18"/>
                      <a:pt x="576" y="1"/>
                      <a:pt x="610" y="18"/>
                    </a:cubicBezTo>
                    <a:cubicBezTo>
                      <a:pt x="644" y="35"/>
                      <a:pt x="661" y="86"/>
                      <a:pt x="661" y="120"/>
                    </a:cubicBezTo>
                    <a:cubicBezTo>
                      <a:pt x="475" y="509"/>
                      <a:pt x="238" y="1237"/>
                      <a:pt x="610" y="1813"/>
                    </a:cubicBezTo>
                    <a:cubicBezTo>
                      <a:pt x="627" y="1830"/>
                      <a:pt x="627" y="1863"/>
                      <a:pt x="610" y="1897"/>
                    </a:cubicBezTo>
                    <a:lnTo>
                      <a:pt x="153" y="2693"/>
                    </a:lnTo>
                    <a:cubicBezTo>
                      <a:pt x="136" y="2710"/>
                      <a:pt x="119" y="2727"/>
                      <a:pt x="85" y="272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27"/>
              <p:cNvSpPr/>
              <p:nvPr/>
            </p:nvSpPr>
            <p:spPr>
              <a:xfrm>
                <a:off x="920973" y="2761789"/>
                <a:ext cx="10356" cy="12052"/>
              </a:xfrm>
              <a:custGeom>
                <a:avLst/>
                <a:gdLst/>
                <a:ahLst/>
                <a:cxnLst/>
                <a:rect l="l" t="t" r="r" b="b"/>
                <a:pathLst>
                  <a:path w="525" h="611" extrusionOk="0">
                    <a:moveTo>
                      <a:pt x="85" y="170"/>
                    </a:moveTo>
                    <a:cubicBezTo>
                      <a:pt x="203" y="1"/>
                      <a:pt x="457" y="69"/>
                      <a:pt x="491" y="255"/>
                    </a:cubicBezTo>
                    <a:cubicBezTo>
                      <a:pt x="525" y="458"/>
                      <a:pt x="322" y="610"/>
                      <a:pt x="152" y="509"/>
                    </a:cubicBezTo>
                    <a:cubicBezTo>
                      <a:pt x="34" y="424"/>
                      <a:pt x="0" y="289"/>
                      <a:pt x="85" y="17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27"/>
              <p:cNvSpPr/>
              <p:nvPr/>
            </p:nvSpPr>
            <p:spPr>
              <a:xfrm>
                <a:off x="959375" y="2738081"/>
                <a:ext cx="31067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814" extrusionOk="0">
                    <a:moveTo>
                      <a:pt x="1473" y="813"/>
                    </a:moveTo>
                    <a:cubicBezTo>
                      <a:pt x="1456" y="813"/>
                      <a:pt x="1439" y="813"/>
                      <a:pt x="1422" y="796"/>
                    </a:cubicBezTo>
                    <a:lnTo>
                      <a:pt x="85" y="170"/>
                    </a:lnTo>
                    <a:cubicBezTo>
                      <a:pt x="0" y="136"/>
                      <a:pt x="51" y="1"/>
                      <a:pt x="152" y="35"/>
                    </a:cubicBezTo>
                    <a:lnTo>
                      <a:pt x="1507" y="678"/>
                    </a:lnTo>
                    <a:cubicBezTo>
                      <a:pt x="1575" y="712"/>
                      <a:pt x="1558" y="813"/>
                      <a:pt x="1473" y="81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27"/>
              <p:cNvSpPr/>
              <p:nvPr/>
            </p:nvSpPr>
            <p:spPr>
              <a:xfrm>
                <a:off x="991091" y="2791848"/>
                <a:ext cx="11046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06" extrusionOk="0">
                    <a:moveTo>
                      <a:pt x="474" y="305"/>
                    </a:moveTo>
                    <a:cubicBezTo>
                      <a:pt x="458" y="305"/>
                      <a:pt x="458" y="305"/>
                      <a:pt x="441" y="305"/>
                    </a:cubicBezTo>
                    <a:lnTo>
                      <a:pt x="51" y="153"/>
                    </a:lnTo>
                    <a:cubicBezTo>
                      <a:pt x="17" y="136"/>
                      <a:pt x="0" y="102"/>
                      <a:pt x="0" y="51"/>
                    </a:cubicBezTo>
                    <a:cubicBezTo>
                      <a:pt x="17" y="17"/>
                      <a:pt x="68" y="1"/>
                      <a:pt x="102" y="17"/>
                    </a:cubicBezTo>
                    <a:lnTo>
                      <a:pt x="491" y="153"/>
                    </a:lnTo>
                    <a:cubicBezTo>
                      <a:pt x="559" y="187"/>
                      <a:pt x="542" y="305"/>
                      <a:pt x="474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27"/>
              <p:cNvSpPr/>
              <p:nvPr/>
            </p:nvSpPr>
            <p:spPr>
              <a:xfrm>
                <a:off x="986081" y="2750112"/>
                <a:ext cx="14044" cy="54776"/>
              </a:xfrm>
              <a:custGeom>
                <a:avLst/>
                <a:gdLst/>
                <a:ahLst/>
                <a:cxnLst/>
                <a:rect l="l" t="t" r="r" b="b"/>
                <a:pathLst>
                  <a:path w="712" h="2777" extrusionOk="0">
                    <a:moveTo>
                      <a:pt x="627" y="2777"/>
                    </a:moveTo>
                    <a:cubicBezTo>
                      <a:pt x="593" y="2777"/>
                      <a:pt x="576" y="2760"/>
                      <a:pt x="559" y="2743"/>
                    </a:cubicBezTo>
                    <a:lnTo>
                      <a:pt x="102" y="1930"/>
                    </a:lnTo>
                    <a:cubicBezTo>
                      <a:pt x="85" y="1913"/>
                      <a:pt x="85" y="1880"/>
                      <a:pt x="102" y="1846"/>
                    </a:cubicBezTo>
                    <a:cubicBezTo>
                      <a:pt x="475" y="1270"/>
                      <a:pt x="221" y="542"/>
                      <a:pt x="51" y="153"/>
                    </a:cubicBezTo>
                    <a:cubicBezTo>
                      <a:pt x="0" y="68"/>
                      <a:pt x="136" y="0"/>
                      <a:pt x="187" y="102"/>
                    </a:cubicBezTo>
                    <a:cubicBezTo>
                      <a:pt x="373" y="508"/>
                      <a:pt x="627" y="1270"/>
                      <a:pt x="237" y="1896"/>
                    </a:cubicBezTo>
                    <a:lnTo>
                      <a:pt x="695" y="2658"/>
                    </a:lnTo>
                    <a:cubicBezTo>
                      <a:pt x="712" y="2692"/>
                      <a:pt x="695" y="2743"/>
                      <a:pt x="661" y="2760"/>
                    </a:cubicBezTo>
                    <a:cubicBezTo>
                      <a:pt x="644" y="2777"/>
                      <a:pt x="644" y="2777"/>
                      <a:pt x="627" y="2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27"/>
              <p:cNvSpPr/>
              <p:nvPr/>
            </p:nvSpPr>
            <p:spPr>
              <a:xfrm>
                <a:off x="958034" y="2738751"/>
                <a:ext cx="5365" cy="32073"/>
              </a:xfrm>
              <a:custGeom>
                <a:avLst/>
                <a:gdLst/>
                <a:ahLst/>
                <a:cxnLst/>
                <a:rect l="l" t="t" r="r" b="b"/>
                <a:pathLst>
                  <a:path w="272" h="1626" extrusionOk="0">
                    <a:moveTo>
                      <a:pt x="68" y="1626"/>
                    </a:moveTo>
                    <a:lnTo>
                      <a:pt x="68" y="1626"/>
                    </a:lnTo>
                    <a:cubicBezTo>
                      <a:pt x="17" y="1626"/>
                      <a:pt x="0" y="1592"/>
                      <a:pt x="0" y="1558"/>
                    </a:cubicBezTo>
                    <a:lnTo>
                      <a:pt x="119" y="68"/>
                    </a:lnTo>
                    <a:cubicBezTo>
                      <a:pt x="119" y="34"/>
                      <a:pt x="153" y="1"/>
                      <a:pt x="203" y="1"/>
                    </a:cubicBezTo>
                    <a:cubicBezTo>
                      <a:pt x="237" y="1"/>
                      <a:pt x="271" y="34"/>
                      <a:pt x="271" y="85"/>
                    </a:cubicBezTo>
                    <a:lnTo>
                      <a:pt x="153" y="1558"/>
                    </a:lnTo>
                    <a:cubicBezTo>
                      <a:pt x="136" y="1609"/>
                      <a:pt x="102" y="1626"/>
                      <a:pt x="68" y="16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27"/>
              <p:cNvSpPr/>
              <p:nvPr/>
            </p:nvSpPr>
            <p:spPr>
              <a:xfrm>
                <a:off x="989750" y="2791177"/>
                <a:ext cx="4695" cy="11717"/>
              </a:xfrm>
              <a:custGeom>
                <a:avLst/>
                <a:gdLst/>
                <a:ahLst/>
                <a:cxnLst/>
                <a:rect l="l" t="t" r="r" b="b"/>
                <a:pathLst>
                  <a:path w="238" h="594" extrusionOk="0">
                    <a:moveTo>
                      <a:pt x="85" y="593"/>
                    </a:moveTo>
                    <a:lnTo>
                      <a:pt x="68" y="593"/>
                    </a:lnTo>
                    <a:cubicBezTo>
                      <a:pt x="35" y="593"/>
                      <a:pt x="1" y="559"/>
                      <a:pt x="18" y="509"/>
                    </a:cubicBezTo>
                    <a:lnTo>
                      <a:pt x="68" y="102"/>
                    </a:lnTo>
                    <a:cubicBezTo>
                      <a:pt x="85" y="1"/>
                      <a:pt x="238" y="18"/>
                      <a:pt x="221" y="119"/>
                    </a:cubicBezTo>
                    <a:lnTo>
                      <a:pt x="153" y="526"/>
                    </a:lnTo>
                    <a:cubicBezTo>
                      <a:pt x="153" y="576"/>
                      <a:pt x="119" y="593"/>
                      <a:pt x="85" y="59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27"/>
              <p:cNvSpPr/>
              <p:nvPr/>
            </p:nvSpPr>
            <p:spPr>
              <a:xfrm>
                <a:off x="957699" y="2767804"/>
                <a:ext cx="42428" cy="3708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0" extrusionOk="0">
                    <a:moveTo>
                      <a:pt x="2066" y="1880"/>
                    </a:moveTo>
                    <a:cubicBezTo>
                      <a:pt x="2032" y="1880"/>
                      <a:pt x="2015" y="1863"/>
                      <a:pt x="1998" y="1846"/>
                    </a:cubicBezTo>
                    <a:lnTo>
                      <a:pt x="1558" y="1084"/>
                    </a:lnTo>
                    <a:lnTo>
                      <a:pt x="1524" y="1084"/>
                    </a:lnTo>
                    <a:cubicBezTo>
                      <a:pt x="813" y="1084"/>
                      <a:pt x="271" y="492"/>
                      <a:pt x="17" y="136"/>
                    </a:cubicBezTo>
                    <a:cubicBezTo>
                      <a:pt x="0" y="102"/>
                      <a:pt x="0" y="51"/>
                      <a:pt x="34" y="34"/>
                    </a:cubicBezTo>
                    <a:cubicBezTo>
                      <a:pt x="68" y="1"/>
                      <a:pt x="119" y="17"/>
                      <a:pt x="153" y="51"/>
                    </a:cubicBezTo>
                    <a:cubicBezTo>
                      <a:pt x="390" y="390"/>
                      <a:pt x="915" y="966"/>
                      <a:pt x="1592" y="932"/>
                    </a:cubicBezTo>
                    <a:cubicBezTo>
                      <a:pt x="1626" y="932"/>
                      <a:pt x="1643" y="949"/>
                      <a:pt x="1660" y="966"/>
                    </a:cubicBezTo>
                    <a:lnTo>
                      <a:pt x="2134" y="1761"/>
                    </a:lnTo>
                    <a:cubicBezTo>
                      <a:pt x="2151" y="1795"/>
                      <a:pt x="2134" y="1846"/>
                      <a:pt x="2100" y="1863"/>
                    </a:cubicBezTo>
                    <a:cubicBezTo>
                      <a:pt x="2083" y="1880"/>
                      <a:pt x="2083" y="1880"/>
                      <a:pt x="2066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27"/>
              <p:cNvSpPr/>
              <p:nvPr/>
            </p:nvSpPr>
            <p:spPr>
              <a:xfrm>
                <a:off x="972058" y="2762124"/>
                <a:ext cx="1138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3" extrusionOk="0">
                    <a:moveTo>
                      <a:pt x="68" y="373"/>
                    </a:moveTo>
                    <a:cubicBezTo>
                      <a:pt x="0" y="187"/>
                      <a:pt x="170" y="1"/>
                      <a:pt x="356" y="52"/>
                    </a:cubicBezTo>
                    <a:cubicBezTo>
                      <a:pt x="542" y="119"/>
                      <a:pt x="576" y="373"/>
                      <a:pt x="407" y="475"/>
                    </a:cubicBezTo>
                    <a:cubicBezTo>
                      <a:pt x="288" y="542"/>
                      <a:pt x="136" y="492"/>
                      <a:pt x="68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27"/>
              <p:cNvSpPr/>
              <p:nvPr/>
            </p:nvSpPr>
            <p:spPr>
              <a:xfrm>
                <a:off x="969375" y="2704018"/>
                <a:ext cx="2873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34" extrusionOk="0">
                    <a:moveTo>
                      <a:pt x="103" y="1034"/>
                    </a:moveTo>
                    <a:cubicBezTo>
                      <a:pt x="35" y="1034"/>
                      <a:pt x="1" y="949"/>
                      <a:pt x="69" y="898"/>
                    </a:cubicBezTo>
                    <a:lnTo>
                      <a:pt x="1288" y="52"/>
                    </a:lnTo>
                    <a:cubicBezTo>
                      <a:pt x="1372" y="1"/>
                      <a:pt x="1457" y="119"/>
                      <a:pt x="1372" y="187"/>
                    </a:cubicBezTo>
                    <a:lnTo>
                      <a:pt x="153" y="1034"/>
                    </a:lnTo>
                    <a:cubicBezTo>
                      <a:pt x="136" y="1034"/>
                      <a:pt x="119" y="1034"/>
                      <a:pt x="103" y="103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27"/>
              <p:cNvSpPr/>
              <p:nvPr/>
            </p:nvSpPr>
            <p:spPr>
              <a:xfrm>
                <a:off x="1031505" y="2716049"/>
                <a:ext cx="968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4" extrusionOk="0">
                    <a:moveTo>
                      <a:pt x="85" y="424"/>
                    </a:moveTo>
                    <a:cubicBezTo>
                      <a:pt x="51" y="424"/>
                      <a:pt x="34" y="407"/>
                      <a:pt x="17" y="390"/>
                    </a:cubicBezTo>
                    <a:cubicBezTo>
                      <a:pt x="0" y="356"/>
                      <a:pt x="0" y="322"/>
                      <a:pt x="34" y="288"/>
                    </a:cubicBezTo>
                    <a:lnTo>
                      <a:pt x="356" y="34"/>
                    </a:lnTo>
                    <a:cubicBezTo>
                      <a:pt x="389" y="0"/>
                      <a:pt x="440" y="0"/>
                      <a:pt x="457" y="34"/>
                    </a:cubicBezTo>
                    <a:cubicBezTo>
                      <a:pt x="491" y="68"/>
                      <a:pt x="474" y="119"/>
                      <a:pt x="440" y="136"/>
                    </a:cubicBezTo>
                    <a:lnTo>
                      <a:pt x="119" y="407"/>
                    </a:lnTo>
                    <a:cubicBezTo>
                      <a:pt x="102" y="424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27"/>
              <p:cNvSpPr/>
              <p:nvPr/>
            </p:nvSpPr>
            <p:spPr>
              <a:xfrm>
                <a:off x="994089" y="2704688"/>
                <a:ext cx="52113" cy="20060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017" extrusionOk="0">
                    <a:moveTo>
                      <a:pt x="1626" y="1000"/>
                    </a:moveTo>
                    <a:cubicBezTo>
                      <a:pt x="1609" y="1000"/>
                      <a:pt x="1575" y="983"/>
                      <a:pt x="1558" y="966"/>
                    </a:cubicBezTo>
                    <a:cubicBezTo>
                      <a:pt x="1254" y="339"/>
                      <a:pt x="492" y="187"/>
                      <a:pt x="69" y="153"/>
                    </a:cubicBezTo>
                    <a:cubicBezTo>
                      <a:pt x="18" y="153"/>
                      <a:pt x="1" y="119"/>
                      <a:pt x="1" y="68"/>
                    </a:cubicBezTo>
                    <a:cubicBezTo>
                      <a:pt x="1" y="35"/>
                      <a:pt x="35" y="1"/>
                      <a:pt x="85" y="1"/>
                    </a:cubicBezTo>
                    <a:cubicBezTo>
                      <a:pt x="526" y="51"/>
                      <a:pt x="1321" y="221"/>
                      <a:pt x="1677" y="847"/>
                    </a:cubicBezTo>
                    <a:lnTo>
                      <a:pt x="2557" y="847"/>
                    </a:lnTo>
                    <a:lnTo>
                      <a:pt x="2557" y="847"/>
                    </a:lnTo>
                    <a:cubicBezTo>
                      <a:pt x="2642" y="830"/>
                      <a:pt x="2642" y="1016"/>
                      <a:pt x="2557" y="1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27"/>
              <p:cNvSpPr/>
              <p:nvPr/>
            </p:nvSpPr>
            <p:spPr>
              <a:xfrm>
                <a:off x="969060" y="2720724"/>
                <a:ext cx="28739" cy="20396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034" extrusionOk="0">
                    <a:moveTo>
                      <a:pt x="1354" y="1033"/>
                    </a:moveTo>
                    <a:cubicBezTo>
                      <a:pt x="1338" y="1033"/>
                      <a:pt x="1321" y="1033"/>
                      <a:pt x="1304" y="1033"/>
                    </a:cubicBezTo>
                    <a:lnTo>
                      <a:pt x="85" y="187"/>
                    </a:lnTo>
                    <a:cubicBezTo>
                      <a:pt x="0" y="119"/>
                      <a:pt x="85" y="0"/>
                      <a:pt x="169" y="51"/>
                    </a:cubicBezTo>
                    <a:lnTo>
                      <a:pt x="1388" y="898"/>
                    </a:lnTo>
                    <a:cubicBezTo>
                      <a:pt x="1456" y="948"/>
                      <a:pt x="1422" y="1033"/>
                      <a:pt x="1354" y="103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27"/>
              <p:cNvSpPr/>
              <p:nvPr/>
            </p:nvSpPr>
            <p:spPr>
              <a:xfrm>
                <a:off x="1031505" y="2721059"/>
                <a:ext cx="9685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4" extrusionOk="0">
                    <a:moveTo>
                      <a:pt x="406" y="424"/>
                    </a:moveTo>
                    <a:cubicBezTo>
                      <a:pt x="389" y="424"/>
                      <a:pt x="372" y="424"/>
                      <a:pt x="356" y="407"/>
                    </a:cubicBezTo>
                    <a:lnTo>
                      <a:pt x="34" y="153"/>
                    </a:lnTo>
                    <a:cubicBezTo>
                      <a:pt x="0" y="119"/>
                      <a:pt x="0" y="85"/>
                      <a:pt x="17" y="51"/>
                    </a:cubicBezTo>
                    <a:cubicBezTo>
                      <a:pt x="51" y="17"/>
                      <a:pt x="85" y="0"/>
                      <a:pt x="119" y="34"/>
                    </a:cubicBezTo>
                    <a:lnTo>
                      <a:pt x="440" y="288"/>
                    </a:lnTo>
                    <a:cubicBezTo>
                      <a:pt x="474" y="322"/>
                      <a:pt x="491" y="373"/>
                      <a:pt x="457" y="407"/>
                    </a:cubicBezTo>
                    <a:cubicBezTo>
                      <a:pt x="440" y="424"/>
                      <a:pt x="423" y="424"/>
                      <a:pt x="40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27"/>
              <p:cNvSpPr/>
              <p:nvPr/>
            </p:nvSpPr>
            <p:spPr>
              <a:xfrm>
                <a:off x="994089" y="2721394"/>
                <a:ext cx="51798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000" extrusionOk="0">
                    <a:moveTo>
                      <a:pt x="85" y="999"/>
                    </a:moveTo>
                    <a:cubicBezTo>
                      <a:pt x="35" y="999"/>
                      <a:pt x="18" y="982"/>
                      <a:pt x="1" y="948"/>
                    </a:cubicBezTo>
                    <a:cubicBezTo>
                      <a:pt x="1" y="897"/>
                      <a:pt x="35" y="864"/>
                      <a:pt x="69" y="864"/>
                    </a:cubicBezTo>
                    <a:cubicBezTo>
                      <a:pt x="492" y="813"/>
                      <a:pt x="1254" y="660"/>
                      <a:pt x="1558" y="51"/>
                    </a:cubicBezTo>
                    <a:cubicBezTo>
                      <a:pt x="1575" y="17"/>
                      <a:pt x="1592" y="0"/>
                      <a:pt x="1626" y="0"/>
                    </a:cubicBezTo>
                    <a:lnTo>
                      <a:pt x="2540" y="0"/>
                    </a:lnTo>
                    <a:lnTo>
                      <a:pt x="2540" y="0"/>
                    </a:lnTo>
                    <a:cubicBezTo>
                      <a:pt x="2591" y="0"/>
                      <a:pt x="2625" y="34"/>
                      <a:pt x="2625" y="85"/>
                    </a:cubicBezTo>
                    <a:cubicBezTo>
                      <a:pt x="2625" y="119"/>
                      <a:pt x="2591" y="153"/>
                      <a:pt x="2540" y="153"/>
                    </a:cubicBezTo>
                    <a:lnTo>
                      <a:pt x="1660" y="153"/>
                    </a:lnTo>
                    <a:cubicBezTo>
                      <a:pt x="1304" y="796"/>
                      <a:pt x="526" y="965"/>
                      <a:pt x="85" y="99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27"/>
              <p:cNvSpPr/>
              <p:nvPr/>
            </p:nvSpPr>
            <p:spPr>
              <a:xfrm>
                <a:off x="997442" y="2717055"/>
                <a:ext cx="10356" cy="10691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42" extrusionOk="0">
                    <a:moveTo>
                      <a:pt x="271" y="525"/>
                    </a:moveTo>
                    <a:cubicBezTo>
                      <a:pt x="68" y="508"/>
                      <a:pt x="0" y="254"/>
                      <a:pt x="136" y="136"/>
                    </a:cubicBezTo>
                    <a:cubicBezTo>
                      <a:pt x="288" y="0"/>
                      <a:pt x="525" y="102"/>
                      <a:pt x="525" y="305"/>
                    </a:cubicBezTo>
                    <a:cubicBezTo>
                      <a:pt x="508" y="440"/>
                      <a:pt x="406" y="542"/>
                      <a:pt x="271" y="5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27"/>
              <p:cNvSpPr/>
              <p:nvPr/>
            </p:nvSpPr>
            <p:spPr>
              <a:xfrm>
                <a:off x="957363" y="2674965"/>
                <a:ext cx="5701" cy="32763"/>
              </a:xfrm>
              <a:custGeom>
                <a:avLst/>
                <a:gdLst/>
                <a:ahLst/>
                <a:cxnLst/>
                <a:rect l="l" t="t" r="r" b="b"/>
                <a:pathLst>
                  <a:path w="289" h="1661" extrusionOk="0">
                    <a:moveTo>
                      <a:pt x="221" y="1660"/>
                    </a:moveTo>
                    <a:cubicBezTo>
                      <a:pt x="187" y="1660"/>
                      <a:pt x="153" y="1626"/>
                      <a:pt x="153" y="1592"/>
                    </a:cubicBezTo>
                    <a:lnTo>
                      <a:pt x="17" y="102"/>
                    </a:lnTo>
                    <a:cubicBezTo>
                      <a:pt x="0" y="18"/>
                      <a:pt x="187" y="1"/>
                      <a:pt x="170" y="102"/>
                    </a:cubicBezTo>
                    <a:lnTo>
                      <a:pt x="288" y="1575"/>
                    </a:lnTo>
                    <a:cubicBezTo>
                      <a:pt x="288" y="1609"/>
                      <a:pt x="271" y="1660"/>
                      <a:pt x="221" y="16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27"/>
              <p:cNvSpPr/>
              <p:nvPr/>
            </p:nvSpPr>
            <p:spPr>
              <a:xfrm>
                <a:off x="989750" y="2643249"/>
                <a:ext cx="4359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21" h="560" extrusionOk="0">
                    <a:moveTo>
                      <a:pt x="136" y="559"/>
                    </a:moveTo>
                    <a:cubicBezTo>
                      <a:pt x="102" y="559"/>
                      <a:pt x="68" y="542"/>
                      <a:pt x="68" y="508"/>
                    </a:cubicBezTo>
                    <a:lnTo>
                      <a:pt x="1" y="85"/>
                    </a:lnTo>
                    <a:cubicBezTo>
                      <a:pt x="1" y="51"/>
                      <a:pt x="18" y="0"/>
                      <a:pt x="68" y="0"/>
                    </a:cubicBezTo>
                    <a:cubicBezTo>
                      <a:pt x="102" y="0"/>
                      <a:pt x="136" y="34"/>
                      <a:pt x="153" y="68"/>
                    </a:cubicBezTo>
                    <a:lnTo>
                      <a:pt x="221" y="474"/>
                    </a:lnTo>
                    <a:cubicBezTo>
                      <a:pt x="221" y="525"/>
                      <a:pt x="187" y="559"/>
                      <a:pt x="153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27"/>
              <p:cNvSpPr/>
              <p:nvPr/>
            </p:nvSpPr>
            <p:spPr>
              <a:xfrm>
                <a:off x="957699" y="2641237"/>
                <a:ext cx="42428" cy="3710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881" extrusionOk="0">
                    <a:moveTo>
                      <a:pt x="85" y="1880"/>
                    </a:moveTo>
                    <a:cubicBezTo>
                      <a:pt x="68" y="1880"/>
                      <a:pt x="51" y="1880"/>
                      <a:pt x="34" y="1863"/>
                    </a:cubicBezTo>
                    <a:cubicBezTo>
                      <a:pt x="0" y="1846"/>
                      <a:pt x="0" y="1795"/>
                      <a:pt x="17" y="1762"/>
                    </a:cubicBezTo>
                    <a:cubicBezTo>
                      <a:pt x="271" y="1406"/>
                      <a:pt x="813" y="797"/>
                      <a:pt x="1558" y="814"/>
                    </a:cubicBezTo>
                    <a:lnTo>
                      <a:pt x="1998" y="52"/>
                    </a:lnTo>
                    <a:cubicBezTo>
                      <a:pt x="2015" y="18"/>
                      <a:pt x="2066" y="1"/>
                      <a:pt x="2100" y="18"/>
                    </a:cubicBezTo>
                    <a:cubicBezTo>
                      <a:pt x="2134" y="52"/>
                      <a:pt x="2151" y="85"/>
                      <a:pt x="2117" y="119"/>
                    </a:cubicBezTo>
                    <a:lnTo>
                      <a:pt x="1660" y="932"/>
                    </a:lnTo>
                    <a:cubicBezTo>
                      <a:pt x="1643" y="949"/>
                      <a:pt x="1626" y="966"/>
                      <a:pt x="1592" y="966"/>
                    </a:cubicBezTo>
                    <a:cubicBezTo>
                      <a:pt x="898" y="932"/>
                      <a:pt x="390" y="1508"/>
                      <a:pt x="136" y="1846"/>
                    </a:cubicBezTo>
                    <a:cubicBezTo>
                      <a:pt x="119" y="1863"/>
                      <a:pt x="102" y="1880"/>
                      <a:pt x="85" y="188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27"/>
              <p:cNvSpPr/>
              <p:nvPr/>
            </p:nvSpPr>
            <p:spPr>
              <a:xfrm>
                <a:off x="960026" y="2691335"/>
                <a:ext cx="30416" cy="16391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831" extrusionOk="0">
                    <a:moveTo>
                      <a:pt x="86" y="830"/>
                    </a:moveTo>
                    <a:cubicBezTo>
                      <a:pt x="52" y="830"/>
                      <a:pt x="35" y="813"/>
                      <a:pt x="18" y="779"/>
                    </a:cubicBezTo>
                    <a:cubicBezTo>
                      <a:pt x="1" y="745"/>
                      <a:pt x="18" y="695"/>
                      <a:pt x="52" y="678"/>
                    </a:cubicBezTo>
                    <a:lnTo>
                      <a:pt x="1406" y="51"/>
                    </a:lnTo>
                    <a:cubicBezTo>
                      <a:pt x="1474" y="0"/>
                      <a:pt x="1542" y="102"/>
                      <a:pt x="1491" y="170"/>
                    </a:cubicBezTo>
                    <a:cubicBezTo>
                      <a:pt x="1491" y="170"/>
                      <a:pt x="1474" y="170"/>
                      <a:pt x="1457" y="187"/>
                    </a:cubicBezTo>
                    <a:lnTo>
                      <a:pt x="119" y="813"/>
                    </a:lnTo>
                    <a:cubicBezTo>
                      <a:pt x="102" y="813"/>
                      <a:pt x="86" y="830"/>
                      <a:pt x="86" y="83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27"/>
              <p:cNvSpPr/>
              <p:nvPr/>
            </p:nvSpPr>
            <p:spPr>
              <a:xfrm>
                <a:off x="990756" y="2648259"/>
                <a:ext cx="11717" cy="6036"/>
              </a:xfrm>
              <a:custGeom>
                <a:avLst/>
                <a:gdLst/>
                <a:ahLst/>
                <a:cxnLst/>
                <a:rect l="l" t="t" r="r" b="b"/>
                <a:pathLst>
                  <a:path w="594" h="306" extrusionOk="0">
                    <a:moveTo>
                      <a:pt x="85" y="305"/>
                    </a:moveTo>
                    <a:cubicBezTo>
                      <a:pt x="51" y="305"/>
                      <a:pt x="34" y="288"/>
                      <a:pt x="17" y="254"/>
                    </a:cubicBezTo>
                    <a:cubicBezTo>
                      <a:pt x="0" y="220"/>
                      <a:pt x="17" y="187"/>
                      <a:pt x="68" y="170"/>
                    </a:cubicBezTo>
                    <a:lnTo>
                      <a:pt x="458" y="17"/>
                    </a:lnTo>
                    <a:cubicBezTo>
                      <a:pt x="542" y="0"/>
                      <a:pt x="593" y="119"/>
                      <a:pt x="508" y="153"/>
                    </a:cubicBezTo>
                    <a:lnTo>
                      <a:pt x="119" y="305"/>
                    </a:lnTo>
                    <a:cubicBezTo>
                      <a:pt x="102" y="305"/>
                      <a:pt x="102" y="305"/>
                      <a:pt x="85" y="3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27"/>
              <p:cNvSpPr/>
              <p:nvPr/>
            </p:nvSpPr>
            <p:spPr>
              <a:xfrm>
                <a:off x="986752" y="2641572"/>
                <a:ext cx="13374" cy="5379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2727" extrusionOk="0">
                    <a:moveTo>
                      <a:pt x="85" y="2710"/>
                    </a:moveTo>
                    <a:cubicBezTo>
                      <a:pt x="68" y="2727"/>
                      <a:pt x="51" y="2727"/>
                      <a:pt x="51" y="2710"/>
                    </a:cubicBezTo>
                    <a:cubicBezTo>
                      <a:pt x="17" y="2693"/>
                      <a:pt x="0" y="2659"/>
                      <a:pt x="17" y="2625"/>
                    </a:cubicBezTo>
                    <a:cubicBezTo>
                      <a:pt x="187" y="2236"/>
                      <a:pt x="441" y="1508"/>
                      <a:pt x="51" y="932"/>
                    </a:cubicBezTo>
                    <a:cubicBezTo>
                      <a:pt x="51" y="898"/>
                      <a:pt x="51" y="864"/>
                      <a:pt x="51" y="847"/>
                    </a:cubicBezTo>
                    <a:lnTo>
                      <a:pt x="525" y="52"/>
                    </a:lnTo>
                    <a:cubicBezTo>
                      <a:pt x="542" y="18"/>
                      <a:pt x="593" y="1"/>
                      <a:pt x="627" y="18"/>
                    </a:cubicBezTo>
                    <a:cubicBezTo>
                      <a:pt x="661" y="35"/>
                      <a:pt x="678" y="85"/>
                      <a:pt x="644" y="119"/>
                    </a:cubicBezTo>
                    <a:lnTo>
                      <a:pt x="203" y="881"/>
                    </a:lnTo>
                    <a:cubicBezTo>
                      <a:pt x="593" y="1508"/>
                      <a:pt x="339" y="2269"/>
                      <a:pt x="153" y="2676"/>
                    </a:cubicBezTo>
                    <a:cubicBezTo>
                      <a:pt x="136" y="2693"/>
                      <a:pt x="102" y="2710"/>
                      <a:pt x="85" y="27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27"/>
              <p:cNvSpPr/>
              <p:nvPr/>
            </p:nvSpPr>
            <p:spPr>
              <a:xfrm>
                <a:off x="972393" y="2672637"/>
                <a:ext cx="10375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93" extrusionOk="0">
                    <a:moveTo>
                      <a:pt x="457" y="441"/>
                    </a:moveTo>
                    <a:cubicBezTo>
                      <a:pt x="322" y="593"/>
                      <a:pt x="85" y="542"/>
                      <a:pt x="34" y="356"/>
                    </a:cubicBezTo>
                    <a:cubicBezTo>
                      <a:pt x="0" y="153"/>
                      <a:pt x="203" y="0"/>
                      <a:pt x="373" y="102"/>
                    </a:cubicBezTo>
                    <a:cubicBezTo>
                      <a:pt x="491" y="187"/>
                      <a:pt x="525" y="322"/>
                      <a:pt x="457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27"/>
              <p:cNvSpPr/>
              <p:nvPr/>
            </p:nvSpPr>
            <p:spPr>
              <a:xfrm>
                <a:off x="930657" y="2699343"/>
                <a:ext cx="42428" cy="48109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439" extrusionOk="0">
                    <a:moveTo>
                      <a:pt x="897" y="68"/>
                    </a:moveTo>
                    <a:lnTo>
                      <a:pt x="169" y="492"/>
                    </a:lnTo>
                    <a:cubicBezTo>
                      <a:pt x="68" y="559"/>
                      <a:pt x="0" y="678"/>
                      <a:pt x="0" y="813"/>
                    </a:cubicBezTo>
                    <a:lnTo>
                      <a:pt x="0" y="1643"/>
                    </a:lnTo>
                    <a:cubicBezTo>
                      <a:pt x="0" y="1762"/>
                      <a:pt x="68" y="1880"/>
                      <a:pt x="186" y="1948"/>
                    </a:cubicBezTo>
                    <a:lnTo>
                      <a:pt x="897" y="2371"/>
                    </a:lnTo>
                    <a:cubicBezTo>
                      <a:pt x="1016" y="2439"/>
                      <a:pt x="1151" y="2439"/>
                      <a:pt x="1253" y="2371"/>
                    </a:cubicBezTo>
                    <a:lnTo>
                      <a:pt x="1981" y="1948"/>
                    </a:lnTo>
                    <a:cubicBezTo>
                      <a:pt x="2082" y="1880"/>
                      <a:pt x="2150" y="1762"/>
                      <a:pt x="2150" y="1643"/>
                    </a:cubicBezTo>
                    <a:lnTo>
                      <a:pt x="2150" y="796"/>
                    </a:lnTo>
                    <a:cubicBezTo>
                      <a:pt x="2150" y="661"/>
                      <a:pt x="2082" y="543"/>
                      <a:pt x="1981" y="492"/>
                    </a:cubicBezTo>
                    <a:lnTo>
                      <a:pt x="1253" y="68"/>
                    </a:lnTo>
                    <a:cubicBezTo>
                      <a:pt x="1134" y="1"/>
                      <a:pt x="999" y="1"/>
                      <a:pt x="897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27"/>
              <p:cNvSpPr/>
              <p:nvPr/>
            </p:nvSpPr>
            <p:spPr>
              <a:xfrm>
                <a:off x="946338" y="2628555"/>
                <a:ext cx="704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37" extrusionOk="0">
                    <a:moveTo>
                      <a:pt x="85" y="2337"/>
                    </a:moveTo>
                    <a:cubicBezTo>
                      <a:pt x="68" y="2337"/>
                      <a:pt x="68" y="2320"/>
                      <a:pt x="52" y="2320"/>
                    </a:cubicBezTo>
                    <a:cubicBezTo>
                      <a:pt x="18" y="2286"/>
                      <a:pt x="1" y="2252"/>
                      <a:pt x="35" y="2218"/>
                    </a:cubicBezTo>
                    <a:lnTo>
                      <a:pt x="204" y="1981"/>
                    </a:lnTo>
                    <a:lnTo>
                      <a:pt x="204" y="85"/>
                    </a:lnTo>
                    <a:cubicBezTo>
                      <a:pt x="204" y="34"/>
                      <a:pt x="238" y="0"/>
                      <a:pt x="272" y="0"/>
                    </a:cubicBezTo>
                    <a:cubicBezTo>
                      <a:pt x="322" y="0"/>
                      <a:pt x="356" y="34"/>
                      <a:pt x="356" y="85"/>
                    </a:cubicBezTo>
                    <a:lnTo>
                      <a:pt x="356" y="2015"/>
                    </a:lnTo>
                    <a:cubicBezTo>
                      <a:pt x="356" y="2032"/>
                      <a:pt x="339" y="2049"/>
                      <a:pt x="339" y="2066"/>
                    </a:cubicBezTo>
                    <a:lnTo>
                      <a:pt x="153" y="2303"/>
                    </a:lnTo>
                    <a:cubicBezTo>
                      <a:pt x="136" y="2320"/>
                      <a:pt x="119" y="2337"/>
                      <a:pt x="85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27"/>
              <p:cNvSpPr/>
              <p:nvPr/>
            </p:nvSpPr>
            <p:spPr>
              <a:xfrm>
                <a:off x="945016" y="2645241"/>
                <a:ext cx="8699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25" extrusionOk="0">
                    <a:moveTo>
                      <a:pt x="356" y="424"/>
                    </a:moveTo>
                    <a:cubicBezTo>
                      <a:pt x="339" y="424"/>
                      <a:pt x="322" y="407"/>
                      <a:pt x="305" y="407"/>
                    </a:cubicBezTo>
                    <a:lnTo>
                      <a:pt x="34" y="136"/>
                    </a:lnTo>
                    <a:cubicBezTo>
                      <a:pt x="0" y="103"/>
                      <a:pt x="0" y="52"/>
                      <a:pt x="34" y="35"/>
                    </a:cubicBezTo>
                    <a:cubicBezTo>
                      <a:pt x="51" y="1"/>
                      <a:pt x="102" y="1"/>
                      <a:pt x="135" y="35"/>
                    </a:cubicBezTo>
                    <a:lnTo>
                      <a:pt x="406" y="289"/>
                    </a:lnTo>
                    <a:cubicBezTo>
                      <a:pt x="440" y="323"/>
                      <a:pt x="440" y="373"/>
                      <a:pt x="406" y="407"/>
                    </a:cubicBezTo>
                    <a:cubicBezTo>
                      <a:pt x="389" y="407"/>
                      <a:pt x="372" y="424"/>
                      <a:pt x="356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27"/>
              <p:cNvSpPr/>
              <p:nvPr/>
            </p:nvSpPr>
            <p:spPr>
              <a:xfrm>
                <a:off x="939671" y="2629225"/>
                <a:ext cx="1404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95" extrusionOk="0">
                    <a:moveTo>
                      <a:pt x="627" y="694"/>
                    </a:moveTo>
                    <a:cubicBezTo>
                      <a:pt x="610" y="694"/>
                      <a:pt x="593" y="694"/>
                      <a:pt x="576" y="678"/>
                    </a:cubicBezTo>
                    <a:lnTo>
                      <a:pt x="34" y="136"/>
                    </a:lnTo>
                    <a:cubicBezTo>
                      <a:pt x="0" y="119"/>
                      <a:pt x="0" y="68"/>
                      <a:pt x="34" y="34"/>
                    </a:cubicBezTo>
                    <a:cubicBezTo>
                      <a:pt x="68" y="0"/>
                      <a:pt x="102" y="0"/>
                      <a:pt x="136" y="34"/>
                    </a:cubicBezTo>
                    <a:lnTo>
                      <a:pt x="677" y="576"/>
                    </a:lnTo>
                    <a:cubicBezTo>
                      <a:pt x="711" y="610"/>
                      <a:pt x="711" y="644"/>
                      <a:pt x="677" y="678"/>
                    </a:cubicBezTo>
                    <a:cubicBezTo>
                      <a:pt x="660" y="694"/>
                      <a:pt x="643" y="694"/>
                      <a:pt x="627" y="69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27"/>
              <p:cNvSpPr/>
              <p:nvPr/>
            </p:nvSpPr>
            <p:spPr>
              <a:xfrm>
                <a:off x="939671" y="2617529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627" y="695"/>
                    </a:moveTo>
                    <a:cubicBezTo>
                      <a:pt x="610" y="695"/>
                      <a:pt x="593" y="695"/>
                      <a:pt x="576" y="678"/>
                    </a:cubicBezTo>
                    <a:lnTo>
                      <a:pt x="34" y="136"/>
                    </a:lnTo>
                    <a:cubicBezTo>
                      <a:pt x="0" y="119"/>
                      <a:pt x="0" y="68"/>
                      <a:pt x="34" y="35"/>
                    </a:cubicBezTo>
                    <a:cubicBezTo>
                      <a:pt x="68" y="1"/>
                      <a:pt x="102" y="1"/>
                      <a:pt x="136" y="35"/>
                    </a:cubicBezTo>
                    <a:lnTo>
                      <a:pt x="677" y="576"/>
                    </a:lnTo>
                    <a:cubicBezTo>
                      <a:pt x="728" y="627"/>
                      <a:pt x="694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27"/>
              <p:cNvSpPr/>
              <p:nvPr/>
            </p:nvSpPr>
            <p:spPr>
              <a:xfrm>
                <a:off x="945016" y="2684314"/>
                <a:ext cx="8363" cy="8718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42" extrusionOk="0">
                    <a:moveTo>
                      <a:pt x="85" y="441"/>
                    </a:moveTo>
                    <a:cubicBezTo>
                      <a:pt x="68" y="441"/>
                      <a:pt x="51" y="441"/>
                      <a:pt x="34" y="424"/>
                    </a:cubicBezTo>
                    <a:cubicBezTo>
                      <a:pt x="0" y="390"/>
                      <a:pt x="0" y="339"/>
                      <a:pt x="34" y="323"/>
                    </a:cubicBezTo>
                    <a:lnTo>
                      <a:pt x="305" y="35"/>
                    </a:lnTo>
                    <a:cubicBezTo>
                      <a:pt x="322" y="1"/>
                      <a:pt x="372" y="1"/>
                      <a:pt x="406" y="35"/>
                    </a:cubicBezTo>
                    <a:cubicBezTo>
                      <a:pt x="423" y="69"/>
                      <a:pt x="423" y="102"/>
                      <a:pt x="406" y="136"/>
                    </a:cubicBezTo>
                    <a:lnTo>
                      <a:pt x="135" y="424"/>
                    </a:lnTo>
                    <a:cubicBezTo>
                      <a:pt x="119" y="441"/>
                      <a:pt x="102" y="441"/>
                      <a:pt x="85" y="44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27"/>
              <p:cNvSpPr/>
              <p:nvPr/>
            </p:nvSpPr>
            <p:spPr>
              <a:xfrm>
                <a:off x="950342" y="2628555"/>
                <a:ext cx="7042" cy="46097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337" extrusionOk="0">
                    <a:moveTo>
                      <a:pt x="272" y="2337"/>
                    </a:moveTo>
                    <a:cubicBezTo>
                      <a:pt x="238" y="2337"/>
                      <a:pt x="221" y="2320"/>
                      <a:pt x="204" y="2303"/>
                    </a:cubicBezTo>
                    <a:lnTo>
                      <a:pt x="18" y="2049"/>
                    </a:lnTo>
                    <a:cubicBezTo>
                      <a:pt x="18" y="2032"/>
                      <a:pt x="1" y="2015"/>
                      <a:pt x="1" y="2015"/>
                    </a:cubicBezTo>
                    <a:lnTo>
                      <a:pt x="1" y="68"/>
                    </a:lnTo>
                    <a:cubicBezTo>
                      <a:pt x="1" y="34"/>
                      <a:pt x="35" y="0"/>
                      <a:pt x="86" y="0"/>
                    </a:cubicBezTo>
                    <a:cubicBezTo>
                      <a:pt x="119" y="0"/>
                      <a:pt x="153" y="34"/>
                      <a:pt x="153" y="68"/>
                    </a:cubicBezTo>
                    <a:lnTo>
                      <a:pt x="153" y="1981"/>
                    </a:lnTo>
                    <a:lnTo>
                      <a:pt x="323" y="2201"/>
                    </a:lnTo>
                    <a:cubicBezTo>
                      <a:pt x="356" y="2235"/>
                      <a:pt x="340" y="2286"/>
                      <a:pt x="306" y="2303"/>
                    </a:cubicBezTo>
                    <a:cubicBezTo>
                      <a:pt x="289" y="2320"/>
                      <a:pt x="272" y="2320"/>
                      <a:pt x="272" y="23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27"/>
              <p:cNvSpPr/>
              <p:nvPr/>
            </p:nvSpPr>
            <p:spPr>
              <a:xfrm>
                <a:off x="950006" y="2644590"/>
                <a:ext cx="9054" cy="9034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58" extrusionOk="0">
                    <a:moveTo>
                      <a:pt x="86" y="457"/>
                    </a:moveTo>
                    <a:cubicBezTo>
                      <a:pt x="52" y="457"/>
                      <a:pt x="35" y="440"/>
                      <a:pt x="18" y="440"/>
                    </a:cubicBezTo>
                    <a:cubicBezTo>
                      <a:pt x="1" y="406"/>
                      <a:pt x="1" y="356"/>
                      <a:pt x="18" y="322"/>
                    </a:cubicBezTo>
                    <a:lnTo>
                      <a:pt x="289" y="68"/>
                    </a:lnTo>
                    <a:cubicBezTo>
                      <a:pt x="373" y="0"/>
                      <a:pt x="458" y="102"/>
                      <a:pt x="407" y="169"/>
                    </a:cubicBezTo>
                    <a:lnTo>
                      <a:pt x="136" y="440"/>
                    </a:lnTo>
                    <a:cubicBezTo>
                      <a:pt x="119" y="440"/>
                      <a:pt x="103" y="457"/>
                      <a:pt x="86" y="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27"/>
              <p:cNvSpPr/>
              <p:nvPr/>
            </p:nvSpPr>
            <p:spPr>
              <a:xfrm>
                <a:off x="950006" y="2628555"/>
                <a:ext cx="14715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46" h="729" extrusionOk="0">
                    <a:moveTo>
                      <a:pt x="86" y="728"/>
                    </a:moveTo>
                    <a:cubicBezTo>
                      <a:pt x="52" y="728"/>
                      <a:pt x="35" y="728"/>
                      <a:pt x="18" y="712"/>
                    </a:cubicBezTo>
                    <a:cubicBezTo>
                      <a:pt x="1" y="678"/>
                      <a:pt x="1" y="644"/>
                      <a:pt x="18" y="610"/>
                    </a:cubicBezTo>
                    <a:lnTo>
                      <a:pt x="560" y="68"/>
                    </a:lnTo>
                    <a:cubicBezTo>
                      <a:pt x="627" y="0"/>
                      <a:pt x="746" y="102"/>
                      <a:pt x="661" y="170"/>
                    </a:cubicBezTo>
                    <a:lnTo>
                      <a:pt x="136" y="712"/>
                    </a:lnTo>
                    <a:cubicBezTo>
                      <a:pt x="119" y="728"/>
                      <a:pt x="103" y="728"/>
                      <a:pt x="86" y="7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27"/>
              <p:cNvSpPr/>
              <p:nvPr/>
            </p:nvSpPr>
            <p:spPr>
              <a:xfrm>
                <a:off x="949691" y="2616859"/>
                <a:ext cx="15030" cy="1438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729" extrusionOk="0">
                    <a:moveTo>
                      <a:pt x="102" y="729"/>
                    </a:moveTo>
                    <a:cubicBezTo>
                      <a:pt x="34" y="729"/>
                      <a:pt x="0" y="661"/>
                      <a:pt x="34" y="610"/>
                    </a:cubicBezTo>
                    <a:lnTo>
                      <a:pt x="576" y="69"/>
                    </a:lnTo>
                    <a:cubicBezTo>
                      <a:pt x="643" y="1"/>
                      <a:pt x="762" y="102"/>
                      <a:pt x="677" y="170"/>
                    </a:cubicBezTo>
                    <a:lnTo>
                      <a:pt x="152" y="712"/>
                    </a:lnTo>
                    <a:cubicBezTo>
                      <a:pt x="135" y="729"/>
                      <a:pt x="119" y="729"/>
                      <a:pt x="102" y="7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27"/>
              <p:cNvSpPr/>
              <p:nvPr/>
            </p:nvSpPr>
            <p:spPr>
              <a:xfrm>
                <a:off x="949356" y="2683663"/>
                <a:ext cx="9369" cy="936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475" extrusionOk="0">
                    <a:moveTo>
                      <a:pt x="390" y="474"/>
                    </a:moveTo>
                    <a:cubicBezTo>
                      <a:pt x="356" y="474"/>
                      <a:pt x="339" y="474"/>
                      <a:pt x="322" y="457"/>
                    </a:cubicBezTo>
                    <a:lnTo>
                      <a:pt x="68" y="169"/>
                    </a:lnTo>
                    <a:cubicBezTo>
                      <a:pt x="0" y="102"/>
                      <a:pt x="102" y="0"/>
                      <a:pt x="169" y="68"/>
                    </a:cubicBezTo>
                    <a:lnTo>
                      <a:pt x="440" y="356"/>
                    </a:lnTo>
                    <a:cubicBezTo>
                      <a:pt x="474" y="406"/>
                      <a:pt x="440" y="474"/>
                      <a:pt x="390" y="4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27"/>
              <p:cNvSpPr/>
              <p:nvPr/>
            </p:nvSpPr>
            <p:spPr>
              <a:xfrm>
                <a:off x="868192" y="2674294"/>
                <a:ext cx="40101" cy="28739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457" extrusionOk="0">
                    <a:moveTo>
                      <a:pt x="1931" y="1457"/>
                    </a:moveTo>
                    <a:cubicBezTo>
                      <a:pt x="1897" y="1457"/>
                      <a:pt x="1880" y="1440"/>
                      <a:pt x="1863" y="1406"/>
                    </a:cubicBezTo>
                    <a:lnTo>
                      <a:pt x="1745" y="1135"/>
                    </a:lnTo>
                    <a:lnTo>
                      <a:pt x="103" y="187"/>
                    </a:lnTo>
                    <a:cubicBezTo>
                      <a:pt x="1" y="136"/>
                      <a:pt x="86" y="1"/>
                      <a:pt x="170" y="52"/>
                    </a:cubicBezTo>
                    <a:lnTo>
                      <a:pt x="1846" y="1017"/>
                    </a:lnTo>
                    <a:cubicBezTo>
                      <a:pt x="1863" y="1034"/>
                      <a:pt x="1863" y="1051"/>
                      <a:pt x="1880" y="1068"/>
                    </a:cubicBezTo>
                    <a:lnTo>
                      <a:pt x="1999" y="1338"/>
                    </a:lnTo>
                    <a:cubicBezTo>
                      <a:pt x="2033" y="1389"/>
                      <a:pt x="1982" y="1457"/>
                      <a:pt x="1931" y="14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27"/>
              <p:cNvSpPr/>
              <p:nvPr/>
            </p:nvSpPr>
            <p:spPr>
              <a:xfrm>
                <a:off x="881230" y="2685990"/>
                <a:ext cx="1071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5" extrusionOk="0">
                    <a:moveTo>
                      <a:pt x="85" y="254"/>
                    </a:moveTo>
                    <a:cubicBezTo>
                      <a:pt x="51" y="254"/>
                      <a:pt x="17" y="238"/>
                      <a:pt x="17" y="204"/>
                    </a:cubicBezTo>
                    <a:cubicBezTo>
                      <a:pt x="0" y="153"/>
                      <a:pt x="17" y="119"/>
                      <a:pt x="68" y="102"/>
                    </a:cubicBezTo>
                    <a:lnTo>
                      <a:pt x="440" y="17"/>
                    </a:lnTo>
                    <a:cubicBezTo>
                      <a:pt x="474" y="1"/>
                      <a:pt x="508" y="17"/>
                      <a:pt x="525" y="68"/>
                    </a:cubicBezTo>
                    <a:cubicBezTo>
                      <a:pt x="542" y="102"/>
                      <a:pt x="508" y="136"/>
                      <a:pt x="474" y="153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27"/>
              <p:cNvSpPr/>
              <p:nvPr/>
            </p:nvSpPr>
            <p:spPr>
              <a:xfrm>
                <a:off x="864859" y="2680310"/>
                <a:ext cx="1838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4" extrusionOk="0">
                    <a:moveTo>
                      <a:pt x="85" y="373"/>
                    </a:moveTo>
                    <a:cubicBezTo>
                      <a:pt x="51" y="373"/>
                      <a:pt x="18" y="356"/>
                      <a:pt x="18" y="322"/>
                    </a:cubicBezTo>
                    <a:cubicBezTo>
                      <a:pt x="1" y="272"/>
                      <a:pt x="18" y="238"/>
                      <a:pt x="68" y="221"/>
                    </a:cubicBezTo>
                    <a:lnTo>
                      <a:pt x="796" y="35"/>
                    </a:lnTo>
                    <a:cubicBezTo>
                      <a:pt x="898" y="1"/>
                      <a:pt x="932" y="153"/>
                      <a:pt x="847" y="170"/>
                    </a:cubicBezTo>
                    <a:lnTo>
                      <a:pt x="102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27"/>
              <p:cNvSpPr/>
              <p:nvPr/>
            </p:nvSpPr>
            <p:spPr>
              <a:xfrm>
                <a:off x="854504" y="2674965"/>
                <a:ext cx="1806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6" h="357" extrusionOk="0">
                    <a:moveTo>
                      <a:pt x="102" y="356"/>
                    </a:moveTo>
                    <a:cubicBezTo>
                      <a:pt x="18" y="339"/>
                      <a:pt x="1" y="221"/>
                      <a:pt x="85" y="204"/>
                    </a:cubicBezTo>
                    <a:lnTo>
                      <a:pt x="814" y="1"/>
                    </a:lnTo>
                    <a:cubicBezTo>
                      <a:pt x="847" y="1"/>
                      <a:pt x="898" y="18"/>
                      <a:pt x="898" y="52"/>
                    </a:cubicBezTo>
                    <a:cubicBezTo>
                      <a:pt x="915" y="102"/>
                      <a:pt x="898" y="136"/>
                      <a:pt x="847" y="153"/>
                    </a:cubicBezTo>
                    <a:lnTo>
                      <a:pt x="119" y="33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27"/>
              <p:cNvSpPr/>
              <p:nvPr/>
            </p:nvSpPr>
            <p:spPr>
              <a:xfrm>
                <a:off x="917620" y="2703012"/>
                <a:ext cx="5701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26" extrusionOk="0">
                    <a:moveTo>
                      <a:pt x="204" y="526"/>
                    </a:moveTo>
                    <a:cubicBezTo>
                      <a:pt x="170" y="526"/>
                      <a:pt x="136" y="509"/>
                      <a:pt x="136" y="475"/>
                    </a:cubicBezTo>
                    <a:lnTo>
                      <a:pt x="18" y="103"/>
                    </a:lnTo>
                    <a:cubicBezTo>
                      <a:pt x="1" y="69"/>
                      <a:pt x="35" y="18"/>
                      <a:pt x="68" y="18"/>
                    </a:cubicBezTo>
                    <a:cubicBezTo>
                      <a:pt x="102" y="1"/>
                      <a:pt x="153" y="18"/>
                      <a:pt x="170" y="69"/>
                    </a:cubicBezTo>
                    <a:lnTo>
                      <a:pt x="272" y="424"/>
                    </a:lnTo>
                    <a:cubicBezTo>
                      <a:pt x="289" y="475"/>
                      <a:pt x="272" y="509"/>
                      <a:pt x="221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27"/>
              <p:cNvSpPr/>
              <p:nvPr/>
            </p:nvSpPr>
            <p:spPr>
              <a:xfrm>
                <a:off x="868192" y="2674294"/>
                <a:ext cx="43434" cy="23078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170" extrusionOk="0">
                    <a:moveTo>
                      <a:pt x="1813" y="1169"/>
                    </a:moveTo>
                    <a:cubicBezTo>
                      <a:pt x="1796" y="1169"/>
                      <a:pt x="1779" y="1169"/>
                      <a:pt x="1779" y="1152"/>
                    </a:cubicBezTo>
                    <a:lnTo>
                      <a:pt x="103" y="187"/>
                    </a:lnTo>
                    <a:cubicBezTo>
                      <a:pt x="1" y="136"/>
                      <a:pt x="86" y="1"/>
                      <a:pt x="170" y="52"/>
                    </a:cubicBezTo>
                    <a:lnTo>
                      <a:pt x="1829" y="1017"/>
                    </a:lnTo>
                    <a:lnTo>
                      <a:pt x="2117" y="983"/>
                    </a:lnTo>
                    <a:cubicBezTo>
                      <a:pt x="2151" y="983"/>
                      <a:pt x="2185" y="1000"/>
                      <a:pt x="2202" y="1051"/>
                    </a:cubicBezTo>
                    <a:cubicBezTo>
                      <a:pt x="2202" y="1085"/>
                      <a:pt x="2168" y="1118"/>
                      <a:pt x="2134" y="1135"/>
                    </a:cubicBezTo>
                    <a:lnTo>
                      <a:pt x="1813" y="11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6675;p27"/>
              <p:cNvSpPr/>
              <p:nvPr/>
            </p:nvSpPr>
            <p:spPr>
              <a:xfrm>
                <a:off x="886239" y="2678969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186" y="526"/>
                    </a:moveTo>
                    <a:cubicBezTo>
                      <a:pt x="153" y="526"/>
                      <a:pt x="119" y="509"/>
                      <a:pt x="119" y="475"/>
                    </a:cubicBezTo>
                    <a:lnTo>
                      <a:pt x="17" y="103"/>
                    </a:lnTo>
                    <a:cubicBezTo>
                      <a:pt x="0" y="69"/>
                      <a:pt x="34" y="35"/>
                      <a:pt x="68" y="18"/>
                    </a:cubicBezTo>
                    <a:cubicBezTo>
                      <a:pt x="102" y="1"/>
                      <a:pt x="153" y="35"/>
                      <a:pt x="170" y="69"/>
                    </a:cubicBezTo>
                    <a:lnTo>
                      <a:pt x="254" y="441"/>
                    </a:lnTo>
                    <a:cubicBezTo>
                      <a:pt x="271" y="475"/>
                      <a:pt x="237" y="526"/>
                      <a:pt x="203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6676;p27"/>
              <p:cNvSpPr/>
              <p:nvPr/>
            </p:nvSpPr>
            <p:spPr>
              <a:xfrm>
                <a:off x="874879" y="2665951"/>
                <a:ext cx="7693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32" extrusionOk="0">
                    <a:moveTo>
                      <a:pt x="305" y="932"/>
                    </a:moveTo>
                    <a:cubicBezTo>
                      <a:pt x="271" y="915"/>
                      <a:pt x="238" y="898"/>
                      <a:pt x="221" y="864"/>
                    </a:cubicBezTo>
                    <a:lnTo>
                      <a:pt x="34" y="136"/>
                    </a:lnTo>
                    <a:cubicBezTo>
                      <a:pt x="1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90" y="864"/>
                      <a:pt x="356" y="915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27"/>
              <p:cNvSpPr/>
              <p:nvPr/>
            </p:nvSpPr>
            <p:spPr>
              <a:xfrm>
                <a:off x="864859" y="2660270"/>
                <a:ext cx="7377" cy="1840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33" extrusionOk="0">
                    <a:moveTo>
                      <a:pt x="289" y="915"/>
                    </a:moveTo>
                    <a:cubicBezTo>
                      <a:pt x="255" y="915"/>
                      <a:pt x="238" y="898"/>
                      <a:pt x="221" y="864"/>
                    </a:cubicBezTo>
                    <a:lnTo>
                      <a:pt x="35" y="136"/>
                    </a:lnTo>
                    <a:cubicBezTo>
                      <a:pt x="1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73" y="864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27"/>
              <p:cNvSpPr/>
              <p:nvPr/>
            </p:nvSpPr>
            <p:spPr>
              <a:xfrm>
                <a:off x="917285" y="2701355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102" y="254"/>
                    </a:moveTo>
                    <a:cubicBezTo>
                      <a:pt x="18" y="254"/>
                      <a:pt x="1" y="119"/>
                      <a:pt x="85" y="102"/>
                    </a:cubicBezTo>
                    <a:lnTo>
                      <a:pt x="458" y="17"/>
                    </a:lnTo>
                    <a:cubicBezTo>
                      <a:pt x="559" y="0"/>
                      <a:pt x="593" y="136"/>
                      <a:pt x="492" y="170"/>
                    </a:cubicBezTo>
                    <a:lnTo>
                      <a:pt x="119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27"/>
              <p:cNvSpPr/>
              <p:nvPr/>
            </p:nvSpPr>
            <p:spPr>
              <a:xfrm>
                <a:off x="869198" y="2749442"/>
                <a:ext cx="42428" cy="22053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18" extrusionOk="0">
                    <a:moveTo>
                      <a:pt x="85" y="1118"/>
                    </a:moveTo>
                    <a:cubicBezTo>
                      <a:pt x="52" y="1118"/>
                      <a:pt x="35" y="1101"/>
                      <a:pt x="18" y="1084"/>
                    </a:cubicBezTo>
                    <a:cubicBezTo>
                      <a:pt x="1" y="1050"/>
                      <a:pt x="1" y="999"/>
                      <a:pt x="52" y="982"/>
                    </a:cubicBezTo>
                    <a:lnTo>
                      <a:pt x="1728" y="17"/>
                    </a:lnTo>
                    <a:cubicBezTo>
                      <a:pt x="1745" y="0"/>
                      <a:pt x="1745" y="0"/>
                      <a:pt x="1762" y="0"/>
                    </a:cubicBezTo>
                    <a:lnTo>
                      <a:pt x="2083" y="34"/>
                    </a:lnTo>
                    <a:cubicBezTo>
                      <a:pt x="2117" y="34"/>
                      <a:pt x="2151" y="68"/>
                      <a:pt x="2151" y="119"/>
                    </a:cubicBezTo>
                    <a:cubicBezTo>
                      <a:pt x="2134" y="153"/>
                      <a:pt x="2100" y="187"/>
                      <a:pt x="2066" y="187"/>
                    </a:cubicBezTo>
                    <a:lnTo>
                      <a:pt x="1778" y="153"/>
                    </a:lnTo>
                    <a:lnTo>
                      <a:pt x="119" y="1118"/>
                    </a:lnTo>
                    <a:cubicBezTo>
                      <a:pt x="102" y="1118"/>
                      <a:pt x="102" y="1118"/>
                      <a:pt x="85" y="111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27"/>
              <p:cNvSpPr/>
              <p:nvPr/>
            </p:nvSpPr>
            <p:spPr>
              <a:xfrm>
                <a:off x="886239" y="2756779"/>
                <a:ext cx="5701" cy="1104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60" extrusionOk="0">
                    <a:moveTo>
                      <a:pt x="85" y="560"/>
                    </a:moveTo>
                    <a:lnTo>
                      <a:pt x="68" y="560"/>
                    </a:lnTo>
                    <a:cubicBezTo>
                      <a:pt x="34" y="543"/>
                      <a:pt x="0" y="492"/>
                      <a:pt x="17" y="458"/>
                    </a:cubicBezTo>
                    <a:lnTo>
                      <a:pt x="119" y="85"/>
                    </a:lnTo>
                    <a:cubicBezTo>
                      <a:pt x="136" y="1"/>
                      <a:pt x="288" y="35"/>
                      <a:pt x="254" y="136"/>
                    </a:cubicBezTo>
                    <a:lnTo>
                      <a:pt x="170" y="492"/>
                    </a:lnTo>
                    <a:cubicBezTo>
                      <a:pt x="153" y="526"/>
                      <a:pt x="119" y="560"/>
                      <a:pt x="85" y="56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27"/>
              <p:cNvSpPr/>
              <p:nvPr/>
            </p:nvSpPr>
            <p:spPr>
              <a:xfrm>
                <a:off x="875214" y="2761789"/>
                <a:ext cx="7357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932" extrusionOk="0">
                    <a:moveTo>
                      <a:pt x="85" y="932"/>
                    </a:moveTo>
                    <a:lnTo>
                      <a:pt x="68" y="932"/>
                    </a:lnTo>
                    <a:cubicBezTo>
                      <a:pt x="34" y="915"/>
                      <a:pt x="1" y="881"/>
                      <a:pt x="17" y="847"/>
                    </a:cubicBezTo>
                    <a:lnTo>
                      <a:pt x="204" y="102"/>
                    </a:lnTo>
                    <a:cubicBezTo>
                      <a:pt x="238" y="1"/>
                      <a:pt x="373" y="52"/>
                      <a:pt x="356" y="136"/>
                    </a:cubicBezTo>
                    <a:lnTo>
                      <a:pt x="153" y="881"/>
                    </a:lnTo>
                    <a:cubicBezTo>
                      <a:pt x="153" y="915"/>
                      <a:pt x="119" y="932"/>
                      <a:pt x="85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27"/>
              <p:cNvSpPr/>
              <p:nvPr/>
            </p:nvSpPr>
            <p:spPr>
              <a:xfrm>
                <a:off x="865194" y="2767804"/>
                <a:ext cx="7377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15" extrusionOk="0">
                    <a:moveTo>
                      <a:pt x="85" y="915"/>
                    </a:moveTo>
                    <a:lnTo>
                      <a:pt x="68" y="915"/>
                    </a:lnTo>
                    <a:cubicBezTo>
                      <a:pt x="18" y="915"/>
                      <a:pt x="1" y="864"/>
                      <a:pt x="18" y="830"/>
                    </a:cubicBezTo>
                    <a:lnTo>
                      <a:pt x="204" y="102"/>
                    </a:lnTo>
                    <a:cubicBezTo>
                      <a:pt x="238" y="1"/>
                      <a:pt x="373" y="34"/>
                      <a:pt x="356" y="136"/>
                    </a:cubicBezTo>
                    <a:lnTo>
                      <a:pt x="153" y="864"/>
                    </a:lnTo>
                    <a:cubicBezTo>
                      <a:pt x="153" y="898"/>
                      <a:pt x="119" y="915"/>
                      <a:pt x="85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27"/>
              <p:cNvSpPr/>
              <p:nvPr/>
            </p:nvSpPr>
            <p:spPr>
              <a:xfrm>
                <a:off x="917620" y="2740428"/>
                <a:ext cx="1071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55" extrusionOk="0">
                    <a:moveTo>
                      <a:pt x="475" y="254"/>
                    </a:moveTo>
                    <a:lnTo>
                      <a:pt x="441" y="254"/>
                    </a:lnTo>
                    <a:lnTo>
                      <a:pt x="68" y="153"/>
                    </a:lnTo>
                    <a:cubicBezTo>
                      <a:pt x="18" y="153"/>
                      <a:pt x="1" y="102"/>
                      <a:pt x="1" y="68"/>
                    </a:cubicBezTo>
                    <a:cubicBezTo>
                      <a:pt x="18" y="34"/>
                      <a:pt x="52" y="0"/>
                      <a:pt x="102" y="17"/>
                    </a:cubicBezTo>
                    <a:lnTo>
                      <a:pt x="475" y="102"/>
                    </a:lnTo>
                    <a:cubicBezTo>
                      <a:pt x="509" y="102"/>
                      <a:pt x="542" y="153"/>
                      <a:pt x="526" y="186"/>
                    </a:cubicBezTo>
                    <a:cubicBezTo>
                      <a:pt x="526" y="220"/>
                      <a:pt x="492" y="237"/>
                      <a:pt x="475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27"/>
              <p:cNvSpPr/>
              <p:nvPr/>
            </p:nvSpPr>
            <p:spPr>
              <a:xfrm>
                <a:off x="869198" y="274309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85" y="1440"/>
                    </a:moveTo>
                    <a:cubicBezTo>
                      <a:pt x="52" y="1440"/>
                      <a:pt x="35" y="1423"/>
                      <a:pt x="18" y="1406"/>
                    </a:cubicBezTo>
                    <a:cubicBezTo>
                      <a:pt x="1" y="1372"/>
                      <a:pt x="1" y="1321"/>
                      <a:pt x="52" y="1304"/>
                    </a:cubicBezTo>
                    <a:lnTo>
                      <a:pt x="1711" y="339"/>
                    </a:lnTo>
                    <a:lnTo>
                      <a:pt x="1812" y="85"/>
                    </a:lnTo>
                    <a:cubicBezTo>
                      <a:pt x="1846" y="1"/>
                      <a:pt x="1999" y="68"/>
                      <a:pt x="1948" y="136"/>
                    </a:cubicBezTo>
                    <a:lnTo>
                      <a:pt x="1829" y="424"/>
                    </a:lnTo>
                    <a:cubicBezTo>
                      <a:pt x="1829" y="441"/>
                      <a:pt x="1812" y="458"/>
                      <a:pt x="1795" y="458"/>
                    </a:cubicBezTo>
                    <a:lnTo>
                      <a:pt x="119" y="1440"/>
                    </a:lnTo>
                    <a:cubicBezTo>
                      <a:pt x="102" y="1440"/>
                      <a:pt x="102" y="1440"/>
                      <a:pt x="85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27"/>
              <p:cNvSpPr/>
              <p:nvPr/>
            </p:nvSpPr>
            <p:spPr>
              <a:xfrm>
                <a:off x="880559" y="2755457"/>
                <a:ext cx="11697" cy="534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71" extrusionOk="0">
                    <a:moveTo>
                      <a:pt x="491" y="271"/>
                    </a:moveTo>
                    <a:lnTo>
                      <a:pt x="474" y="271"/>
                    </a:lnTo>
                    <a:lnTo>
                      <a:pt x="102" y="186"/>
                    </a:lnTo>
                    <a:cubicBezTo>
                      <a:pt x="0" y="152"/>
                      <a:pt x="34" y="0"/>
                      <a:pt x="136" y="34"/>
                    </a:cubicBezTo>
                    <a:lnTo>
                      <a:pt x="508" y="136"/>
                    </a:lnTo>
                    <a:cubicBezTo>
                      <a:pt x="593" y="152"/>
                      <a:pt x="576" y="271"/>
                      <a:pt x="491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27"/>
              <p:cNvSpPr/>
              <p:nvPr/>
            </p:nvSpPr>
            <p:spPr>
              <a:xfrm>
                <a:off x="864188" y="2758791"/>
                <a:ext cx="18384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3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70"/>
                    </a:lnTo>
                    <a:cubicBezTo>
                      <a:pt x="1" y="136"/>
                      <a:pt x="35" y="0"/>
                      <a:pt x="136" y="34"/>
                    </a:cubicBezTo>
                    <a:lnTo>
                      <a:pt x="881" y="221"/>
                    </a:lnTo>
                    <a:cubicBezTo>
                      <a:pt x="915" y="237"/>
                      <a:pt x="932" y="271"/>
                      <a:pt x="932" y="322"/>
                    </a:cubicBezTo>
                    <a:cubicBezTo>
                      <a:pt x="915" y="339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27"/>
              <p:cNvSpPr/>
              <p:nvPr/>
            </p:nvSpPr>
            <p:spPr>
              <a:xfrm>
                <a:off x="854839" y="2764806"/>
                <a:ext cx="17733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899" h="356" extrusionOk="0">
                    <a:moveTo>
                      <a:pt x="813" y="356"/>
                    </a:moveTo>
                    <a:lnTo>
                      <a:pt x="797" y="356"/>
                    </a:lnTo>
                    <a:lnTo>
                      <a:pt x="68" y="169"/>
                    </a:lnTo>
                    <a:cubicBezTo>
                      <a:pt x="18" y="153"/>
                      <a:pt x="1" y="102"/>
                      <a:pt x="1" y="68"/>
                    </a:cubicBezTo>
                    <a:cubicBezTo>
                      <a:pt x="18" y="34"/>
                      <a:pt x="68" y="0"/>
                      <a:pt x="102" y="17"/>
                    </a:cubicBezTo>
                    <a:lnTo>
                      <a:pt x="830" y="220"/>
                    </a:lnTo>
                    <a:cubicBezTo>
                      <a:pt x="881" y="220"/>
                      <a:pt x="898" y="271"/>
                      <a:pt x="881" y="305"/>
                    </a:cubicBezTo>
                    <a:cubicBezTo>
                      <a:pt x="881" y="339"/>
                      <a:pt x="847" y="356"/>
                      <a:pt x="813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27"/>
              <p:cNvSpPr/>
              <p:nvPr/>
            </p:nvSpPr>
            <p:spPr>
              <a:xfrm>
                <a:off x="917620" y="2733071"/>
                <a:ext cx="5701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543" extrusionOk="0">
                    <a:moveTo>
                      <a:pt x="85" y="543"/>
                    </a:moveTo>
                    <a:lnTo>
                      <a:pt x="68" y="543"/>
                    </a:lnTo>
                    <a:cubicBezTo>
                      <a:pt x="35" y="526"/>
                      <a:pt x="1" y="492"/>
                      <a:pt x="18" y="441"/>
                    </a:cubicBezTo>
                    <a:lnTo>
                      <a:pt x="136" y="68"/>
                    </a:lnTo>
                    <a:cubicBezTo>
                      <a:pt x="170" y="1"/>
                      <a:pt x="289" y="35"/>
                      <a:pt x="272" y="119"/>
                    </a:cubicBezTo>
                    <a:lnTo>
                      <a:pt x="153" y="492"/>
                    </a:lnTo>
                    <a:cubicBezTo>
                      <a:pt x="153" y="526"/>
                      <a:pt x="119" y="543"/>
                      <a:pt x="85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27"/>
              <p:cNvSpPr/>
              <p:nvPr/>
            </p:nvSpPr>
            <p:spPr>
              <a:xfrm>
                <a:off x="950342" y="2771473"/>
                <a:ext cx="7377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388" extrusionOk="0">
                    <a:moveTo>
                      <a:pt x="69" y="2388"/>
                    </a:moveTo>
                    <a:cubicBezTo>
                      <a:pt x="35" y="2388"/>
                      <a:pt x="1" y="2337"/>
                      <a:pt x="1" y="2303"/>
                    </a:cubicBezTo>
                    <a:lnTo>
                      <a:pt x="1" y="373"/>
                    </a:lnTo>
                    <a:cubicBezTo>
                      <a:pt x="1" y="356"/>
                      <a:pt x="1" y="339"/>
                      <a:pt x="18" y="322"/>
                    </a:cubicBezTo>
                    <a:lnTo>
                      <a:pt x="204" y="68"/>
                    </a:lnTo>
                    <a:cubicBezTo>
                      <a:pt x="255" y="1"/>
                      <a:pt x="373" y="85"/>
                      <a:pt x="323" y="153"/>
                    </a:cubicBezTo>
                    <a:lnTo>
                      <a:pt x="153" y="390"/>
                    </a:lnTo>
                    <a:lnTo>
                      <a:pt x="153" y="2303"/>
                    </a:lnTo>
                    <a:cubicBezTo>
                      <a:pt x="153" y="2337"/>
                      <a:pt x="119" y="2371"/>
                      <a:pt x="69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27"/>
              <p:cNvSpPr/>
              <p:nvPr/>
            </p:nvSpPr>
            <p:spPr>
              <a:xfrm>
                <a:off x="950006" y="2793189"/>
                <a:ext cx="8383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4" extrusionOk="0">
                    <a:moveTo>
                      <a:pt x="357" y="424"/>
                    </a:moveTo>
                    <a:cubicBezTo>
                      <a:pt x="340" y="424"/>
                      <a:pt x="306" y="407"/>
                      <a:pt x="306" y="407"/>
                    </a:cubicBezTo>
                    <a:lnTo>
                      <a:pt x="35" y="136"/>
                    </a:lnTo>
                    <a:cubicBezTo>
                      <a:pt x="1" y="102"/>
                      <a:pt x="1" y="51"/>
                      <a:pt x="35" y="17"/>
                    </a:cubicBezTo>
                    <a:cubicBezTo>
                      <a:pt x="52" y="0"/>
                      <a:pt x="103" y="0"/>
                      <a:pt x="136" y="17"/>
                    </a:cubicBezTo>
                    <a:lnTo>
                      <a:pt x="407" y="288"/>
                    </a:lnTo>
                    <a:cubicBezTo>
                      <a:pt x="424" y="322"/>
                      <a:pt x="424" y="373"/>
                      <a:pt x="407" y="407"/>
                    </a:cubicBezTo>
                    <a:cubicBezTo>
                      <a:pt x="390" y="407"/>
                      <a:pt x="373" y="424"/>
                      <a:pt x="357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27"/>
              <p:cNvSpPr/>
              <p:nvPr/>
            </p:nvSpPr>
            <p:spPr>
              <a:xfrm>
                <a:off x="949020" y="2802873"/>
                <a:ext cx="15050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46" extrusionOk="0">
                    <a:moveTo>
                      <a:pt x="677" y="745"/>
                    </a:moveTo>
                    <a:cubicBezTo>
                      <a:pt x="644" y="745"/>
                      <a:pt x="627" y="728"/>
                      <a:pt x="610" y="711"/>
                    </a:cubicBezTo>
                    <a:lnTo>
                      <a:pt x="85" y="170"/>
                    </a:lnTo>
                    <a:cubicBezTo>
                      <a:pt x="0" y="102"/>
                      <a:pt x="119" y="0"/>
                      <a:pt x="186" y="68"/>
                    </a:cubicBezTo>
                    <a:lnTo>
                      <a:pt x="728" y="610"/>
                    </a:lnTo>
                    <a:cubicBezTo>
                      <a:pt x="762" y="661"/>
                      <a:pt x="728" y="745"/>
                      <a:pt x="677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27"/>
              <p:cNvSpPr/>
              <p:nvPr/>
            </p:nvSpPr>
            <p:spPr>
              <a:xfrm>
                <a:off x="950006" y="2815220"/>
                <a:ext cx="14064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95" extrusionOk="0">
                    <a:moveTo>
                      <a:pt x="627" y="695"/>
                    </a:moveTo>
                    <a:cubicBezTo>
                      <a:pt x="594" y="695"/>
                      <a:pt x="577" y="695"/>
                      <a:pt x="560" y="678"/>
                    </a:cubicBezTo>
                    <a:lnTo>
                      <a:pt x="35" y="136"/>
                    </a:lnTo>
                    <a:cubicBezTo>
                      <a:pt x="1" y="102"/>
                      <a:pt x="1" y="68"/>
                      <a:pt x="35" y="35"/>
                    </a:cubicBezTo>
                    <a:cubicBezTo>
                      <a:pt x="52" y="1"/>
                      <a:pt x="103" y="1"/>
                      <a:pt x="136" y="35"/>
                    </a:cubicBezTo>
                    <a:lnTo>
                      <a:pt x="678" y="576"/>
                    </a:lnTo>
                    <a:cubicBezTo>
                      <a:pt x="712" y="627"/>
                      <a:pt x="678" y="695"/>
                      <a:pt x="627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27"/>
              <p:cNvSpPr/>
              <p:nvPr/>
            </p:nvSpPr>
            <p:spPr>
              <a:xfrm>
                <a:off x="950006" y="2752775"/>
                <a:ext cx="9389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492" extrusionOk="0">
                    <a:moveTo>
                      <a:pt x="86" y="492"/>
                    </a:moveTo>
                    <a:cubicBezTo>
                      <a:pt x="69" y="492"/>
                      <a:pt x="52" y="475"/>
                      <a:pt x="35" y="475"/>
                    </a:cubicBezTo>
                    <a:cubicBezTo>
                      <a:pt x="1" y="441"/>
                      <a:pt x="1" y="390"/>
                      <a:pt x="35" y="356"/>
                    </a:cubicBezTo>
                    <a:lnTo>
                      <a:pt x="306" y="68"/>
                    </a:lnTo>
                    <a:cubicBezTo>
                      <a:pt x="373" y="1"/>
                      <a:pt x="475" y="102"/>
                      <a:pt x="407" y="170"/>
                    </a:cubicBezTo>
                    <a:lnTo>
                      <a:pt x="153" y="458"/>
                    </a:lnTo>
                    <a:cubicBezTo>
                      <a:pt x="136" y="475"/>
                      <a:pt x="103" y="492"/>
                      <a:pt x="86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27"/>
              <p:cNvSpPr/>
              <p:nvPr/>
            </p:nvSpPr>
            <p:spPr>
              <a:xfrm>
                <a:off x="945667" y="2771473"/>
                <a:ext cx="7712" cy="47103"/>
              </a:xfrm>
              <a:custGeom>
                <a:avLst/>
                <a:gdLst/>
                <a:ahLst/>
                <a:cxnLst/>
                <a:rect l="l" t="t" r="r" b="b"/>
                <a:pathLst>
                  <a:path w="391" h="2388" extrusionOk="0">
                    <a:moveTo>
                      <a:pt x="306" y="2388"/>
                    </a:moveTo>
                    <a:cubicBezTo>
                      <a:pt x="272" y="2388"/>
                      <a:pt x="238" y="2337"/>
                      <a:pt x="238" y="2303"/>
                    </a:cubicBezTo>
                    <a:lnTo>
                      <a:pt x="238" y="407"/>
                    </a:lnTo>
                    <a:lnTo>
                      <a:pt x="69" y="170"/>
                    </a:lnTo>
                    <a:cubicBezTo>
                      <a:pt x="1" y="85"/>
                      <a:pt x="136" y="1"/>
                      <a:pt x="187" y="85"/>
                    </a:cubicBezTo>
                    <a:lnTo>
                      <a:pt x="373" y="322"/>
                    </a:lnTo>
                    <a:cubicBezTo>
                      <a:pt x="373" y="339"/>
                      <a:pt x="390" y="356"/>
                      <a:pt x="390" y="373"/>
                    </a:cubicBezTo>
                    <a:lnTo>
                      <a:pt x="390" y="2303"/>
                    </a:lnTo>
                    <a:cubicBezTo>
                      <a:pt x="390" y="2354"/>
                      <a:pt x="356" y="2371"/>
                      <a:pt x="306" y="238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27"/>
              <p:cNvSpPr/>
              <p:nvPr/>
            </p:nvSpPr>
            <p:spPr>
              <a:xfrm>
                <a:off x="945016" y="2793189"/>
                <a:ext cx="8699" cy="8363"/>
              </a:xfrm>
              <a:custGeom>
                <a:avLst/>
                <a:gdLst/>
                <a:ahLst/>
                <a:cxnLst/>
                <a:rect l="l" t="t" r="r" b="b"/>
                <a:pathLst>
                  <a:path w="441" h="424" extrusionOk="0">
                    <a:moveTo>
                      <a:pt x="85" y="424"/>
                    </a:moveTo>
                    <a:cubicBezTo>
                      <a:pt x="68" y="424"/>
                      <a:pt x="51" y="407"/>
                      <a:pt x="34" y="407"/>
                    </a:cubicBezTo>
                    <a:cubicBezTo>
                      <a:pt x="0" y="373"/>
                      <a:pt x="0" y="322"/>
                      <a:pt x="34" y="288"/>
                    </a:cubicBezTo>
                    <a:lnTo>
                      <a:pt x="305" y="17"/>
                    </a:lnTo>
                    <a:cubicBezTo>
                      <a:pt x="339" y="0"/>
                      <a:pt x="372" y="0"/>
                      <a:pt x="406" y="17"/>
                    </a:cubicBezTo>
                    <a:cubicBezTo>
                      <a:pt x="440" y="51"/>
                      <a:pt x="440" y="102"/>
                      <a:pt x="406" y="136"/>
                    </a:cubicBezTo>
                    <a:lnTo>
                      <a:pt x="135" y="407"/>
                    </a:lnTo>
                    <a:cubicBezTo>
                      <a:pt x="119" y="407"/>
                      <a:pt x="102" y="424"/>
                      <a:pt x="85" y="42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27"/>
              <p:cNvSpPr/>
              <p:nvPr/>
            </p:nvSpPr>
            <p:spPr>
              <a:xfrm>
                <a:off x="939336" y="2802873"/>
                <a:ext cx="15050" cy="1471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46" extrusionOk="0">
                    <a:moveTo>
                      <a:pt x="102" y="745"/>
                    </a:moveTo>
                    <a:cubicBezTo>
                      <a:pt x="34" y="745"/>
                      <a:pt x="0" y="661"/>
                      <a:pt x="51" y="610"/>
                    </a:cubicBezTo>
                    <a:lnTo>
                      <a:pt x="593" y="68"/>
                    </a:lnTo>
                    <a:cubicBezTo>
                      <a:pt x="660" y="0"/>
                      <a:pt x="762" y="102"/>
                      <a:pt x="694" y="170"/>
                    </a:cubicBezTo>
                    <a:lnTo>
                      <a:pt x="153" y="711"/>
                    </a:lnTo>
                    <a:cubicBezTo>
                      <a:pt x="153" y="728"/>
                      <a:pt x="119" y="745"/>
                      <a:pt x="102" y="74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27"/>
              <p:cNvSpPr/>
              <p:nvPr/>
            </p:nvSpPr>
            <p:spPr>
              <a:xfrm>
                <a:off x="939336" y="2815220"/>
                <a:ext cx="14380" cy="13709"/>
              </a:xfrm>
              <a:custGeom>
                <a:avLst/>
                <a:gdLst/>
                <a:ahLst/>
                <a:cxnLst/>
                <a:rect l="l" t="t" r="r" b="b"/>
                <a:pathLst>
                  <a:path w="729" h="695" extrusionOk="0">
                    <a:moveTo>
                      <a:pt x="102" y="695"/>
                    </a:moveTo>
                    <a:cubicBezTo>
                      <a:pt x="34" y="695"/>
                      <a:pt x="0" y="627"/>
                      <a:pt x="51" y="576"/>
                    </a:cubicBezTo>
                    <a:lnTo>
                      <a:pt x="593" y="35"/>
                    </a:lnTo>
                    <a:cubicBezTo>
                      <a:pt x="627" y="1"/>
                      <a:pt x="660" y="1"/>
                      <a:pt x="694" y="35"/>
                    </a:cubicBezTo>
                    <a:cubicBezTo>
                      <a:pt x="728" y="68"/>
                      <a:pt x="728" y="102"/>
                      <a:pt x="694" y="136"/>
                    </a:cubicBezTo>
                    <a:lnTo>
                      <a:pt x="153" y="678"/>
                    </a:lnTo>
                    <a:cubicBezTo>
                      <a:pt x="153" y="695"/>
                      <a:pt x="119" y="695"/>
                      <a:pt x="102" y="6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27"/>
              <p:cNvSpPr/>
              <p:nvPr/>
            </p:nvSpPr>
            <p:spPr>
              <a:xfrm>
                <a:off x="944346" y="2752775"/>
                <a:ext cx="9705" cy="970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2" extrusionOk="0">
                    <a:moveTo>
                      <a:pt x="390" y="492"/>
                    </a:moveTo>
                    <a:cubicBezTo>
                      <a:pt x="356" y="492"/>
                      <a:pt x="339" y="475"/>
                      <a:pt x="322" y="458"/>
                    </a:cubicBezTo>
                    <a:lnTo>
                      <a:pt x="68" y="170"/>
                    </a:lnTo>
                    <a:cubicBezTo>
                      <a:pt x="0" y="102"/>
                      <a:pt x="102" y="1"/>
                      <a:pt x="169" y="68"/>
                    </a:cubicBezTo>
                    <a:lnTo>
                      <a:pt x="440" y="356"/>
                    </a:lnTo>
                    <a:cubicBezTo>
                      <a:pt x="491" y="407"/>
                      <a:pt x="440" y="492"/>
                      <a:pt x="390" y="4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27"/>
              <p:cNvSpPr/>
              <p:nvPr/>
            </p:nvSpPr>
            <p:spPr>
              <a:xfrm>
                <a:off x="995095" y="2743090"/>
                <a:ext cx="39430" cy="28404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1440" extrusionOk="0">
                    <a:moveTo>
                      <a:pt x="1914" y="1440"/>
                    </a:moveTo>
                    <a:cubicBezTo>
                      <a:pt x="1897" y="1440"/>
                      <a:pt x="1880" y="1440"/>
                      <a:pt x="1880" y="1440"/>
                    </a:cubicBezTo>
                    <a:lnTo>
                      <a:pt x="204" y="475"/>
                    </a:lnTo>
                    <a:cubicBezTo>
                      <a:pt x="187" y="458"/>
                      <a:pt x="170" y="458"/>
                      <a:pt x="170" y="441"/>
                    </a:cubicBezTo>
                    <a:lnTo>
                      <a:pt x="34" y="153"/>
                    </a:lnTo>
                    <a:cubicBezTo>
                      <a:pt x="1" y="51"/>
                      <a:pt x="136" y="1"/>
                      <a:pt x="170" y="85"/>
                    </a:cubicBezTo>
                    <a:lnTo>
                      <a:pt x="288" y="356"/>
                    </a:lnTo>
                    <a:lnTo>
                      <a:pt x="1948" y="1304"/>
                    </a:lnTo>
                    <a:cubicBezTo>
                      <a:pt x="1981" y="1338"/>
                      <a:pt x="1998" y="1372"/>
                      <a:pt x="1981" y="1406"/>
                    </a:cubicBezTo>
                    <a:cubicBezTo>
                      <a:pt x="1965" y="1440"/>
                      <a:pt x="1931" y="1440"/>
                      <a:pt x="1914" y="1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27"/>
              <p:cNvSpPr/>
              <p:nvPr/>
            </p:nvSpPr>
            <p:spPr>
              <a:xfrm>
                <a:off x="1011801" y="2755793"/>
                <a:ext cx="10691" cy="501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54" extrusionOk="0">
                    <a:moveTo>
                      <a:pt x="85" y="254"/>
                    </a:moveTo>
                    <a:cubicBezTo>
                      <a:pt x="51" y="254"/>
                      <a:pt x="17" y="220"/>
                      <a:pt x="17" y="186"/>
                    </a:cubicBezTo>
                    <a:cubicBezTo>
                      <a:pt x="0" y="152"/>
                      <a:pt x="17" y="119"/>
                      <a:pt x="68" y="102"/>
                    </a:cubicBezTo>
                    <a:lnTo>
                      <a:pt x="440" y="0"/>
                    </a:lnTo>
                    <a:cubicBezTo>
                      <a:pt x="474" y="0"/>
                      <a:pt x="508" y="17"/>
                      <a:pt x="525" y="51"/>
                    </a:cubicBezTo>
                    <a:cubicBezTo>
                      <a:pt x="542" y="102"/>
                      <a:pt x="508" y="135"/>
                      <a:pt x="474" y="152"/>
                    </a:cubicBezTo>
                    <a:lnTo>
                      <a:pt x="102" y="25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27"/>
              <p:cNvSpPr/>
              <p:nvPr/>
            </p:nvSpPr>
            <p:spPr>
              <a:xfrm>
                <a:off x="1020815" y="2758791"/>
                <a:ext cx="18719" cy="7357"/>
              </a:xfrm>
              <a:custGeom>
                <a:avLst/>
                <a:gdLst/>
                <a:ahLst/>
                <a:cxnLst/>
                <a:rect l="l" t="t" r="r" b="b"/>
                <a:pathLst>
                  <a:path w="949" h="373" extrusionOk="0">
                    <a:moveTo>
                      <a:pt x="85" y="373"/>
                    </a:moveTo>
                    <a:cubicBezTo>
                      <a:pt x="17" y="356"/>
                      <a:pt x="0" y="237"/>
                      <a:pt x="85" y="221"/>
                    </a:cubicBezTo>
                    <a:lnTo>
                      <a:pt x="813" y="17"/>
                    </a:lnTo>
                    <a:cubicBezTo>
                      <a:pt x="914" y="0"/>
                      <a:pt x="948" y="136"/>
                      <a:pt x="847" y="170"/>
                    </a:cubicBezTo>
                    <a:lnTo>
                      <a:pt x="119" y="3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27"/>
              <p:cNvSpPr/>
              <p:nvPr/>
            </p:nvSpPr>
            <p:spPr>
              <a:xfrm>
                <a:off x="1030834" y="2764806"/>
                <a:ext cx="18048" cy="702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6" extrusionOk="0">
                    <a:moveTo>
                      <a:pt x="102" y="356"/>
                    </a:moveTo>
                    <a:cubicBezTo>
                      <a:pt x="17" y="356"/>
                      <a:pt x="0" y="237"/>
                      <a:pt x="68" y="203"/>
                    </a:cubicBezTo>
                    <a:lnTo>
                      <a:pt x="813" y="17"/>
                    </a:lnTo>
                    <a:cubicBezTo>
                      <a:pt x="847" y="0"/>
                      <a:pt x="897" y="17"/>
                      <a:pt x="897" y="68"/>
                    </a:cubicBezTo>
                    <a:cubicBezTo>
                      <a:pt x="914" y="102"/>
                      <a:pt x="881" y="153"/>
                      <a:pt x="847" y="153"/>
                    </a:cubicBezTo>
                    <a:lnTo>
                      <a:pt x="119" y="3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27"/>
              <p:cNvSpPr/>
              <p:nvPr/>
            </p:nvSpPr>
            <p:spPr>
              <a:xfrm>
                <a:off x="980401" y="2733071"/>
                <a:ext cx="5365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43" extrusionOk="0">
                    <a:moveTo>
                      <a:pt x="187" y="543"/>
                    </a:moveTo>
                    <a:cubicBezTo>
                      <a:pt x="153" y="543"/>
                      <a:pt x="136" y="509"/>
                      <a:pt x="119" y="492"/>
                    </a:cubicBezTo>
                    <a:lnTo>
                      <a:pt x="1" y="119"/>
                    </a:lnTo>
                    <a:cubicBezTo>
                      <a:pt x="1" y="68"/>
                      <a:pt x="18" y="35"/>
                      <a:pt x="51" y="18"/>
                    </a:cubicBezTo>
                    <a:cubicBezTo>
                      <a:pt x="102" y="1"/>
                      <a:pt x="136" y="35"/>
                      <a:pt x="153" y="68"/>
                    </a:cubicBezTo>
                    <a:lnTo>
                      <a:pt x="272" y="441"/>
                    </a:lnTo>
                    <a:cubicBezTo>
                      <a:pt x="272" y="475"/>
                      <a:pt x="255" y="526"/>
                      <a:pt x="221" y="54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27"/>
              <p:cNvSpPr/>
              <p:nvPr/>
            </p:nvSpPr>
            <p:spPr>
              <a:xfrm>
                <a:off x="992097" y="2749777"/>
                <a:ext cx="42428" cy="21717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01" extrusionOk="0">
                    <a:moveTo>
                      <a:pt x="2066" y="1101"/>
                    </a:moveTo>
                    <a:cubicBezTo>
                      <a:pt x="2049" y="1101"/>
                      <a:pt x="2032" y="1101"/>
                      <a:pt x="2032" y="1101"/>
                    </a:cubicBezTo>
                    <a:lnTo>
                      <a:pt x="373" y="153"/>
                    </a:lnTo>
                    <a:lnTo>
                      <a:pt x="85" y="170"/>
                    </a:lnTo>
                    <a:cubicBezTo>
                      <a:pt x="34" y="187"/>
                      <a:pt x="0" y="153"/>
                      <a:pt x="0" y="119"/>
                    </a:cubicBezTo>
                    <a:cubicBezTo>
                      <a:pt x="0" y="68"/>
                      <a:pt x="34" y="34"/>
                      <a:pt x="68" y="34"/>
                    </a:cubicBezTo>
                    <a:lnTo>
                      <a:pt x="373" y="0"/>
                    </a:lnTo>
                    <a:cubicBezTo>
                      <a:pt x="390" y="0"/>
                      <a:pt x="407" y="0"/>
                      <a:pt x="423" y="0"/>
                    </a:cubicBezTo>
                    <a:lnTo>
                      <a:pt x="2100" y="965"/>
                    </a:lnTo>
                    <a:cubicBezTo>
                      <a:pt x="2133" y="999"/>
                      <a:pt x="2150" y="1033"/>
                      <a:pt x="2133" y="1067"/>
                    </a:cubicBezTo>
                    <a:cubicBezTo>
                      <a:pt x="2117" y="1101"/>
                      <a:pt x="2083" y="1101"/>
                      <a:pt x="2066" y="110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27"/>
              <p:cNvSpPr/>
              <p:nvPr/>
            </p:nvSpPr>
            <p:spPr>
              <a:xfrm>
                <a:off x="1012136" y="2757114"/>
                <a:ext cx="501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526" extrusionOk="0">
                    <a:moveTo>
                      <a:pt x="169" y="526"/>
                    </a:moveTo>
                    <a:cubicBezTo>
                      <a:pt x="135" y="526"/>
                      <a:pt x="119" y="509"/>
                      <a:pt x="102" y="475"/>
                    </a:cubicBezTo>
                    <a:lnTo>
                      <a:pt x="0" y="102"/>
                    </a:lnTo>
                    <a:cubicBezTo>
                      <a:pt x="0" y="68"/>
                      <a:pt x="17" y="35"/>
                      <a:pt x="51" y="18"/>
                    </a:cubicBezTo>
                    <a:cubicBezTo>
                      <a:pt x="102" y="1"/>
                      <a:pt x="135" y="35"/>
                      <a:pt x="152" y="68"/>
                    </a:cubicBezTo>
                    <a:lnTo>
                      <a:pt x="254" y="441"/>
                    </a:lnTo>
                    <a:cubicBezTo>
                      <a:pt x="254" y="475"/>
                      <a:pt x="237" y="526"/>
                      <a:pt x="203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27"/>
              <p:cNvSpPr/>
              <p:nvPr/>
            </p:nvSpPr>
            <p:spPr>
              <a:xfrm>
                <a:off x="1020815" y="2761789"/>
                <a:ext cx="7693" cy="183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32" extrusionOk="0">
                    <a:moveTo>
                      <a:pt x="305" y="932"/>
                    </a:moveTo>
                    <a:cubicBezTo>
                      <a:pt x="271" y="932"/>
                      <a:pt x="237" y="915"/>
                      <a:pt x="220" y="881"/>
                    </a:cubicBezTo>
                    <a:lnTo>
                      <a:pt x="34" y="136"/>
                    </a:lnTo>
                    <a:cubicBezTo>
                      <a:pt x="0" y="35"/>
                      <a:pt x="153" y="1"/>
                      <a:pt x="170" y="102"/>
                    </a:cubicBezTo>
                    <a:lnTo>
                      <a:pt x="373" y="830"/>
                    </a:lnTo>
                    <a:cubicBezTo>
                      <a:pt x="390" y="881"/>
                      <a:pt x="356" y="915"/>
                      <a:pt x="322" y="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27"/>
              <p:cNvSpPr/>
              <p:nvPr/>
            </p:nvSpPr>
            <p:spPr>
              <a:xfrm>
                <a:off x="1030834" y="2767804"/>
                <a:ext cx="7693" cy="1804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915" extrusionOk="0">
                    <a:moveTo>
                      <a:pt x="305" y="915"/>
                    </a:moveTo>
                    <a:cubicBezTo>
                      <a:pt x="271" y="915"/>
                      <a:pt x="237" y="898"/>
                      <a:pt x="237" y="864"/>
                    </a:cubicBezTo>
                    <a:lnTo>
                      <a:pt x="34" y="136"/>
                    </a:lnTo>
                    <a:cubicBezTo>
                      <a:pt x="0" y="34"/>
                      <a:pt x="153" y="1"/>
                      <a:pt x="169" y="85"/>
                    </a:cubicBezTo>
                    <a:lnTo>
                      <a:pt x="373" y="830"/>
                    </a:lnTo>
                    <a:cubicBezTo>
                      <a:pt x="390" y="864"/>
                      <a:pt x="356" y="898"/>
                      <a:pt x="322" y="9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27"/>
              <p:cNvSpPr/>
              <p:nvPr/>
            </p:nvSpPr>
            <p:spPr>
              <a:xfrm>
                <a:off x="975056" y="2740428"/>
                <a:ext cx="10711" cy="469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38" extrusionOk="0">
                    <a:moveTo>
                      <a:pt x="85" y="237"/>
                    </a:moveTo>
                    <a:cubicBezTo>
                      <a:pt x="52" y="237"/>
                      <a:pt x="18" y="220"/>
                      <a:pt x="18" y="186"/>
                    </a:cubicBezTo>
                    <a:cubicBezTo>
                      <a:pt x="1" y="153"/>
                      <a:pt x="35" y="102"/>
                      <a:pt x="68" y="102"/>
                    </a:cubicBezTo>
                    <a:lnTo>
                      <a:pt x="441" y="0"/>
                    </a:lnTo>
                    <a:cubicBezTo>
                      <a:pt x="492" y="0"/>
                      <a:pt x="526" y="17"/>
                      <a:pt x="543" y="68"/>
                    </a:cubicBezTo>
                    <a:cubicBezTo>
                      <a:pt x="543" y="102"/>
                      <a:pt x="526" y="153"/>
                      <a:pt x="475" y="153"/>
                    </a:cubicBezTo>
                    <a:lnTo>
                      <a:pt x="102" y="2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27"/>
              <p:cNvSpPr/>
              <p:nvPr/>
            </p:nvSpPr>
            <p:spPr>
              <a:xfrm>
                <a:off x="991426" y="2674965"/>
                <a:ext cx="43099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1136" extrusionOk="0">
                    <a:moveTo>
                      <a:pt x="424" y="1135"/>
                    </a:moveTo>
                    <a:lnTo>
                      <a:pt x="424" y="1135"/>
                    </a:lnTo>
                    <a:lnTo>
                      <a:pt x="102" y="1101"/>
                    </a:lnTo>
                    <a:cubicBezTo>
                      <a:pt x="0" y="1084"/>
                      <a:pt x="17" y="932"/>
                      <a:pt x="119" y="949"/>
                    </a:cubicBezTo>
                    <a:lnTo>
                      <a:pt x="407" y="983"/>
                    </a:lnTo>
                    <a:lnTo>
                      <a:pt x="2066" y="18"/>
                    </a:lnTo>
                    <a:cubicBezTo>
                      <a:pt x="2100" y="1"/>
                      <a:pt x="2151" y="18"/>
                      <a:pt x="2167" y="52"/>
                    </a:cubicBezTo>
                    <a:cubicBezTo>
                      <a:pt x="2184" y="85"/>
                      <a:pt x="2167" y="136"/>
                      <a:pt x="2134" y="153"/>
                    </a:cubicBezTo>
                    <a:lnTo>
                      <a:pt x="457" y="1118"/>
                    </a:lnTo>
                    <a:cubicBezTo>
                      <a:pt x="441" y="1135"/>
                      <a:pt x="441" y="1135"/>
                      <a:pt x="424" y="11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27"/>
              <p:cNvSpPr/>
              <p:nvPr/>
            </p:nvSpPr>
            <p:spPr>
              <a:xfrm>
                <a:off x="1012136" y="2678318"/>
                <a:ext cx="5345" cy="1102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559" extrusionOk="0">
                    <a:moveTo>
                      <a:pt x="68" y="559"/>
                    </a:moveTo>
                    <a:lnTo>
                      <a:pt x="51" y="559"/>
                    </a:lnTo>
                    <a:cubicBezTo>
                      <a:pt x="17" y="559"/>
                      <a:pt x="0" y="508"/>
                      <a:pt x="0" y="474"/>
                    </a:cubicBezTo>
                    <a:lnTo>
                      <a:pt x="102" y="102"/>
                    </a:lnTo>
                    <a:cubicBezTo>
                      <a:pt x="135" y="0"/>
                      <a:pt x="271" y="51"/>
                      <a:pt x="254" y="136"/>
                    </a:cubicBezTo>
                    <a:lnTo>
                      <a:pt x="152" y="508"/>
                    </a:lnTo>
                    <a:cubicBezTo>
                      <a:pt x="135" y="542"/>
                      <a:pt x="102" y="559"/>
                      <a:pt x="68" y="55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27"/>
              <p:cNvSpPr/>
              <p:nvPr/>
            </p:nvSpPr>
            <p:spPr>
              <a:xfrm>
                <a:off x="1021150" y="2666622"/>
                <a:ext cx="7022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81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17" y="881"/>
                      <a:pt x="0" y="830"/>
                      <a:pt x="0" y="796"/>
                    </a:cubicBezTo>
                    <a:lnTo>
                      <a:pt x="203" y="68"/>
                    </a:lnTo>
                    <a:cubicBezTo>
                      <a:pt x="220" y="17"/>
                      <a:pt x="254" y="1"/>
                      <a:pt x="288" y="1"/>
                    </a:cubicBezTo>
                    <a:cubicBezTo>
                      <a:pt x="339" y="17"/>
                      <a:pt x="356" y="51"/>
                      <a:pt x="339" y="102"/>
                    </a:cubicBezTo>
                    <a:lnTo>
                      <a:pt x="153" y="830"/>
                    </a:lnTo>
                    <a:cubicBezTo>
                      <a:pt x="136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27"/>
              <p:cNvSpPr/>
              <p:nvPr/>
            </p:nvSpPr>
            <p:spPr>
              <a:xfrm>
                <a:off x="1031170" y="2660941"/>
                <a:ext cx="7357" cy="17397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82" extrusionOk="0">
                    <a:moveTo>
                      <a:pt x="85" y="881"/>
                    </a:moveTo>
                    <a:lnTo>
                      <a:pt x="68" y="881"/>
                    </a:lnTo>
                    <a:cubicBezTo>
                      <a:pt x="34" y="864"/>
                      <a:pt x="0" y="830"/>
                      <a:pt x="17" y="796"/>
                    </a:cubicBezTo>
                    <a:lnTo>
                      <a:pt x="203" y="52"/>
                    </a:lnTo>
                    <a:cubicBezTo>
                      <a:pt x="220" y="18"/>
                      <a:pt x="271" y="1"/>
                      <a:pt x="305" y="1"/>
                    </a:cubicBezTo>
                    <a:cubicBezTo>
                      <a:pt x="339" y="18"/>
                      <a:pt x="373" y="52"/>
                      <a:pt x="356" y="102"/>
                    </a:cubicBezTo>
                    <a:lnTo>
                      <a:pt x="152" y="830"/>
                    </a:lnTo>
                    <a:cubicBezTo>
                      <a:pt x="152" y="864"/>
                      <a:pt x="119" y="881"/>
                      <a:pt x="85" y="88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27"/>
              <p:cNvSpPr/>
              <p:nvPr/>
            </p:nvSpPr>
            <p:spPr>
              <a:xfrm>
                <a:off x="974385" y="2701355"/>
                <a:ext cx="11717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94" h="255" extrusionOk="0">
                    <a:moveTo>
                      <a:pt x="509" y="254"/>
                    </a:moveTo>
                    <a:lnTo>
                      <a:pt x="492" y="254"/>
                    </a:lnTo>
                    <a:lnTo>
                      <a:pt x="102" y="170"/>
                    </a:lnTo>
                    <a:cubicBezTo>
                      <a:pt x="1" y="153"/>
                      <a:pt x="35" y="0"/>
                      <a:pt x="136" y="17"/>
                    </a:cubicBezTo>
                    <a:lnTo>
                      <a:pt x="509" y="119"/>
                    </a:lnTo>
                    <a:cubicBezTo>
                      <a:pt x="593" y="136"/>
                      <a:pt x="593" y="254"/>
                      <a:pt x="492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27"/>
              <p:cNvSpPr/>
              <p:nvPr/>
            </p:nvSpPr>
            <p:spPr>
              <a:xfrm>
                <a:off x="995766" y="2674965"/>
                <a:ext cx="38760" cy="28069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423" extrusionOk="0">
                    <a:moveTo>
                      <a:pt x="85" y="1423"/>
                    </a:moveTo>
                    <a:lnTo>
                      <a:pt x="51" y="1423"/>
                    </a:lnTo>
                    <a:cubicBezTo>
                      <a:pt x="17" y="1389"/>
                      <a:pt x="0" y="1355"/>
                      <a:pt x="17" y="1321"/>
                    </a:cubicBezTo>
                    <a:lnTo>
                      <a:pt x="136" y="1034"/>
                    </a:lnTo>
                    <a:cubicBezTo>
                      <a:pt x="136" y="1017"/>
                      <a:pt x="153" y="1000"/>
                      <a:pt x="170" y="1000"/>
                    </a:cubicBezTo>
                    <a:lnTo>
                      <a:pt x="1846" y="18"/>
                    </a:lnTo>
                    <a:cubicBezTo>
                      <a:pt x="1880" y="1"/>
                      <a:pt x="1931" y="18"/>
                      <a:pt x="1947" y="52"/>
                    </a:cubicBezTo>
                    <a:cubicBezTo>
                      <a:pt x="1964" y="85"/>
                      <a:pt x="1947" y="136"/>
                      <a:pt x="1914" y="153"/>
                    </a:cubicBezTo>
                    <a:lnTo>
                      <a:pt x="254" y="1118"/>
                    </a:lnTo>
                    <a:lnTo>
                      <a:pt x="153" y="1372"/>
                    </a:lnTo>
                    <a:cubicBezTo>
                      <a:pt x="136" y="1406"/>
                      <a:pt x="102" y="1423"/>
                      <a:pt x="85" y="142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27"/>
              <p:cNvSpPr/>
              <p:nvPr/>
            </p:nvSpPr>
            <p:spPr>
              <a:xfrm>
                <a:off x="1011801" y="2685990"/>
                <a:ext cx="10691" cy="503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55" extrusionOk="0">
                    <a:moveTo>
                      <a:pt x="457" y="254"/>
                    </a:moveTo>
                    <a:lnTo>
                      <a:pt x="440" y="254"/>
                    </a:lnTo>
                    <a:lnTo>
                      <a:pt x="68" y="153"/>
                    </a:lnTo>
                    <a:cubicBezTo>
                      <a:pt x="17" y="136"/>
                      <a:pt x="0" y="102"/>
                      <a:pt x="17" y="68"/>
                    </a:cubicBezTo>
                    <a:cubicBezTo>
                      <a:pt x="17" y="17"/>
                      <a:pt x="68" y="1"/>
                      <a:pt x="102" y="1"/>
                    </a:cubicBezTo>
                    <a:lnTo>
                      <a:pt x="474" y="102"/>
                    </a:lnTo>
                    <a:cubicBezTo>
                      <a:pt x="508" y="119"/>
                      <a:pt x="542" y="153"/>
                      <a:pt x="525" y="204"/>
                    </a:cubicBezTo>
                    <a:cubicBezTo>
                      <a:pt x="508" y="238"/>
                      <a:pt x="491" y="254"/>
                      <a:pt x="457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27"/>
              <p:cNvSpPr/>
              <p:nvPr/>
            </p:nvSpPr>
            <p:spPr>
              <a:xfrm>
                <a:off x="1020479" y="2680310"/>
                <a:ext cx="18384" cy="7377"/>
              </a:xfrm>
              <a:custGeom>
                <a:avLst/>
                <a:gdLst/>
                <a:ahLst/>
                <a:cxnLst/>
                <a:rect l="l" t="t" r="r" b="b"/>
                <a:pathLst>
                  <a:path w="932" h="374" extrusionOk="0">
                    <a:moveTo>
                      <a:pt x="847" y="373"/>
                    </a:moveTo>
                    <a:lnTo>
                      <a:pt x="830" y="373"/>
                    </a:lnTo>
                    <a:lnTo>
                      <a:pt x="102" y="187"/>
                    </a:lnTo>
                    <a:cubicBezTo>
                      <a:pt x="0" y="153"/>
                      <a:pt x="34" y="1"/>
                      <a:pt x="136" y="35"/>
                    </a:cubicBezTo>
                    <a:lnTo>
                      <a:pt x="864" y="238"/>
                    </a:lnTo>
                    <a:cubicBezTo>
                      <a:pt x="915" y="238"/>
                      <a:pt x="931" y="289"/>
                      <a:pt x="915" y="322"/>
                    </a:cubicBezTo>
                    <a:cubicBezTo>
                      <a:pt x="915" y="356"/>
                      <a:pt x="881" y="373"/>
                      <a:pt x="847" y="3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27"/>
              <p:cNvSpPr/>
              <p:nvPr/>
            </p:nvSpPr>
            <p:spPr>
              <a:xfrm>
                <a:off x="1031170" y="2674965"/>
                <a:ext cx="18048" cy="7042"/>
              </a:xfrm>
              <a:custGeom>
                <a:avLst/>
                <a:gdLst/>
                <a:ahLst/>
                <a:cxnLst/>
                <a:rect l="l" t="t" r="r" b="b"/>
                <a:pathLst>
                  <a:path w="915" h="357" extrusionOk="0">
                    <a:moveTo>
                      <a:pt x="830" y="356"/>
                    </a:moveTo>
                    <a:lnTo>
                      <a:pt x="796" y="356"/>
                    </a:lnTo>
                    <a:lnTo>
                      <a:pt x="68" y="153"/>
                    </a:lnTo>
                    <a:cubicBezTo>
                      <a:pt x="34" y="136"/>
                      <a:pt x="0" y="102"/>
                      <a:pt x="17" y="69"/>
                    </a:cubicBezTo>
                    <a:cubicBezTo>
                      <a:pt x="17" y="18"/>
                      <a:pt x="68" y="1"/>
                      <a:pt x="102" y="1"/>
                    </a:cubicBezTo>
                    <a:lnTo>
                      <a:pt x="847" y="204"/>
                    </a:lnTo>
                    <a:cubicBezTo>
                      <a:pt x="914" y="238"/>
                      <a:pt x="897" y="339"/>
                      <a:pt x="830" y="3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27"/>
              <p:cNvSpPr/>
              <p:nvPr/>
            </p:nvSpPr>
            <p:spPr>
              <a:xfrm>
                <a:off x="980401" y="2703012"/>
                <a:ext cx="5365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26" extrusionOk="0">
                    <a:moveTo>
                      <a:pt x="85" y="526"/>
                    </a:moveTo>
                    <a:cubicBezTo>
                      <a:pt x="68" y="526"/>
                      <a:pt x="68" y="526"/>
                      <a:pt x="51" y="526"/>
                    </a:cubicBezTo>
                    <a:cubicBezTo>
                      <a:pt x="18" y="509"/>
                      <a:pt x="1" y="475"/>
                      <a:pt x="1" y="441"/>
                    </a:cubicBezTo>
                    <a:lnTo>
                      <a:pt x="119" y="69"/>
                    </a:lnTo>
                    <a:cubicBezTo>
                      <a:pt x="136" y="18"/>
                      <a:pt x="170" y="1"/>
                      <a:pt x="221" y="18"/>
                    </a:cubicBezTo>
                    <a:cubicBezTo>
                      <a:pt x="255" y="18"/>
                      <a:pt x="272" y="69"/>
                      <a:pt x="272" y="103"/>
                    </a:cubicBezTo>
                    <a:lnTo>
                      <a:pt x="153" y="475"/>
                    </a:lnTo>
                    <a:cubicBezTo>
                      <a:pt x="136" y="509"/>
                      <a:pt x="102" y="526"/>
                      <a:pt x="85" y="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27"/>
              <p:cNvSpPr/>
              <p:nvPr/>
            </p:nvSpPr>
            <p:spPr>
              <a:xfrm>
                <a:off x="881565" y="2653269"/>
                <a:ext cx="122571" cy="136280"/>
              </a:xfrm>
              <a:custGeom>
                <a:avLst/>
                <a:gdLst/>
                <a:ahLst/>
                <a:cxnLst/>
                <a:rect l="l" t="t" r="r" b="b"/>
                <a:pathLst>
                  <a:path w="6214" h="6909" extrusionOk="0">
                    <a:moveTo>
                      <a:pt x="3556" y="6214"/>
                    </a:moveTo>
                    <a:cubicBezTo>
                      <a:pt x="1185" y="6197"/>
                      <a:pt x="0" y="3336"/>
                      <a:pt x="1676" y="1660"/>
                    </a:cubicBezTo>
                    <a:cubicBezTo>
                      <a:pt x="3352" y="0"/>
                      <a:pt x="6214" y="1185"/>
                      <a:pt x="6214" y="3556"/>
                    </a:cubicBezTo>
                    <a:cubicBezTo>
                      <a:pt x="6214" y="5012"/>
                      <a:pt x="5029" y="6214"/>
                      <a:pt x="3556" y="6214"/>
                    </a:cubicBezTo>
                    <a:close/>
                    <a:moveTo>
                      <a:pt x="3556" y="1050"/>
                    </a:moveTo>
                    <a:cubicBezTo>
                      <a:pt x="1321" y="1050"/>
                      <a:pt x="220" y="3759"/>
                      <a:pt x="1795" y="5333"/>
                    </a:cubicBezTo>
                    <a:cubicBezTo>
                      <a:pt x="3386" y="6908"/>
                      <a:pt x="6078" y="5774"/>
                      <a:pt x="6078" y="3556"/>
                    </a:cubicBezTo>
                    <a:cubicBezTo>
                      <a:pt x="6078" y="2167"/>
                      <a:pt x="4944" y="1033"/>
                      <a:pt x="3556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27"/>
              <p:cNvSpPr/>
              <p:nvPr/>
            </p:nvSpPr>
            <p:spPr>
              <a:xfrm>
                <a:off x="1664974" y="2699679"/>
                <a:ext cx="43099" cy="4343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202" extrusionOk="0">
                    <a:moveTo>
                      <a:pt x="2117" y="1050"/>
                    </a:moveTo>
                    <a:cubicBezTo>
                      <a:pt x="1981" y="255"/>
                      <a:pt x="965" y="1"/>
                      <a:pt x="491" y="644"/>
                    </a:cubicBezTo>
                    <a:cubicBezTo>
                      <a:pt x="0" y="1287"/>
                      <a:pt x="542" y="2202"/>
                      <a:pt x="1338" y="2083"/>
                    </a:cubicBezTo>
                    <a:cubicBezTo>
                      <a:pt x="1846" y="2015"/>
                      <a:pt x="2184" y="1541"/>
                      <a:pt x="2117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27"/>
              <p:cNvSpPr/>
              <p:nvPr/>
            </p:nvSpPr>
            <p:spPr>
              <a:xfrm>
                <a:off x="1007777" y="2940781"/>
                <a:ext cx="43099" cy="43434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202" extrusionOk="0">
                    <a:moveTo>
                      <a:pt x="2100" y="1050"/>
                    </a:moveTo>
                    <a:cubicBezTo>
                      <a:pt x="1982" y="255"/>
                      <a:pt x="949" y="1"/>
                      <a:pt x="475" y="644"/>
                    </a:cubicBezTo>
                    <a:cubicBezTo>
                      <a:pt x="1" y="1287"/>
                      <a:pt x="543" y="2202"/>
                      <a:pt x="1338" y="2083"/>
                    </a:cubicBezTo>
                    <a:cubicBezTo>
                      <a:pt x="1829" y="1998"/>
                      <a:pt x="2185" y="1541"/>
                      <a:pt x="2100" y="105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27"/>
              <p:cNvSpPr/>
              <p:nvPr/>
            </p:nvSpPr>
            <p:spPr>
              <a:xfrm>
                <a:off x="1155055" y="4286197"/>
                <a:ext cx="46433" cy="46452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2355" extrusionOk="0">
                    <a:moveTo>
                      <a:pt x="0" y="1017"/>
                    </a:moveTo>
                    <a:cubicBezTo>
                      <a:pt x="0" y="1914"/>
                      <a:pt x="1101" y="2354"/>
                      <a:pt x="1727" y="1711"/>
                    </a:cubicBezTo>
                    <a:cubicBezTo>
                      <a:pt x="2354" y="1085"/>
                      <a:pt x="1913" y="1"/>
                      <a:pt x="1016" y="1"/>
                    </a:cubicBezTo>
                    <a:cubicBezTo>
                      <a:pt x="457" y="1"/>
                      <a:pt x="0" y="458"/>
                      <a:pt x="0" y="101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27"/>
              <p:cNvSpPr/>
              <p:nvPr/>
            </p:nvSpPr>
            <p:spPr>
              <a:xfrm>
                <a:off x="2105090" y="3672769"/>
                <a:ext cx="46768" cy="46433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354" extrusionOk="0">
                    <a:moveTo>
                      <a:pt x="18" y="1016"/>
                    </a:moveTo>
                    <a:cubicBezTo>
                      <a:pt x="18" y="1914"/>
                      <a:pt x="1101" y="2354"/>
                      <a:pt x="1728" y="1710"/>
                    </a:cubicBezTo>
                    <a:cubicBezTo>
                      <a:pt x="2371" y="1067"/>
                      <a:pt x="1914" y="0"/>
                      <a:pt x="1016" y="0"/>
                    </a:cubicBezTo>
                    <a:cubicBezTo>
                      <a:pt x="458" y="0"/>
                      <a:pt x="1" y="458"/>
                      <a:pt x="18" y="1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27"/>
              <p:cNvSpPr/>
              <p:nvPr/>
            </p:nvSpPr>
            <p:spPr>
              <a:xfrm>
                <a:off x="932985" y="4211740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999" y="254"/>
                    </a:moveTo>
                    <a:cubicBezTo>
                      <a:pt x="813" y="34"/>
                      <a:pt x="475" y="0"/>
                      <a:pt x="254" y="187"/>
                    </a:cubicBezTo>
                    <a:cubicBezTo>
                      <a:pt x="34" y="373"/>
                      <a:pt x="1" y="712"/>
                      <a:pt x="187" y="932"/>
                    </a:cubicBezTo>
                    <a:cubicBezTo>
                      <a:pt x="373" y="1169"/>
                      <a:pt x="712" y="1203"/>
                      <a:pt x="932" y="1016"/>
                    </a:cubicBezTo>
                    <a:cubicBezTo>
                      <a:pt x="1152" y="813"/>
                      <a:pt x="1186" y="491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27"/>
              <p:cNvSpPr/>
              <p:nvPr/>
            </p:nvSpPr>
            <p:spPr>
              <a:xfrm>
                <a:off x="2079054" y="3906515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999" y="272"/>
                    </a:moveTo>
                    <a:cubicBezTo>
                      <a:pt x="813" y="35"/>
                      <a:pt x="474" y="1"/>
                      <a:pt x="254" y="187"/>
                    </a:cubicBezTo>
                    <a:cubicBezTo>
                      <a:pt x="17" y="390"/>
                      <a:pt x="0" y="712"/>
                      <a:pt x="186" y="949"/>
                    </a:cubicBezTo>
                    <a:cubicBezTo>
                      <a:pt x="356" y="1169"/>
                      <a:pt x="694" y="1203"/>
                      <a:pt x="931" y="1017"/>
                    </a:cubicBezTo>
                    <a:cubicBezTo>
                      <a:pt x="1151" y="830"/>
                      <a:pt x="1185" y="492"/>
                      <a:pt x="999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27"/>
              <p:cNvSpPr/>
              <p:nvPr/>
            </p:nvSpPr>
            <p:spPr>
              <a:xfrm>
                <a:off x="1669648" y="3863103"/>
                <a:ext cx="23729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1203" extrusionOk="0">
                    <a:moveTo>
                      <a:pt x="999" y="272"/>
                    </a:moveTo>
                    <a:cubicBezTo>
                      <a:pt x="813" y="35"/>
                      <a:pt x="491" y="1"/>
                      <a:pt x="254" y="187"/>
                    </a:cubicBezTo>
                    <a:cubicBezTo>
                      <a:pt x="34" y="390"/>
                      <a:pt x="0" y="729"/>
                      <a:pt x="203" y="949"/>
                    </a:cubicBezTo>
                    <a:cubicBezTo>
                      <a:pt x="373" y="1169"/>
                      <a:pt x="711" y="1203"/>
                      <a:pt x="948" y="1017"/>
                    </a:cubicBezTo>
                    <a:cubicBezTo>
                      <a:pt x="1168" y="830"/>
                      <a:pt x="1202" y="492"/>
                      <a:pt x="999" y="2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27"/>
              <p:cNvSpPr/>
              <p:nvPr/>
            </p:nvSpPr>
            <p:spPr>
              <a:xfrm>
                <a:off x="1972862" y="2726739"/>
                <a:ext cx="23394" cy="23729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203" extrusionOk="0">
                    <a:moveTo>
                      <a:pt x="1016" y="271"/>
                    </a:moveTo>
                    <a:cubicBezTo>
                      <a:pt x="813" y="34"/>
                      <a:pt x="491" y="0"/>
                      <a:pt x="254" y="186"/>
                    </a:cubicBezTo>
                    <a:cubicBezTo>
                      <a:pt x="34" y="389"/>
                      <a:pt x="0" y="711"/>
                      <a:pt x="186" y="948"/>
                    </a:cubicBezTo>
                    <a:cubicBezTo>
                      <a:pt x="373" y="1168"/>
                      <a:pt x="711" y="1202"/>
                      <a:pt x="931" y="1016"/>
                    </a:cubicBezTo>
                    <a:cubicBezTo>
                      <a:pt x="1168" y="830"/>
                      <a:pt x="1185" y="491"/>
                      <a:pt x="1016" y="27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27"/>
              <p:cNvSpPr/>
              <p:nvPr/>
            </p:nvSpPr>
            <p:spPr>
              <a:xfrm>
                <a:off x="1392805" y="2753445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1000" y="254"/>
                    </a:moveTo>
                    <a:cubicBezTo>
                      <a:pt x="814" y="17"/>
                      <a:pt x="475" y="1"/>
                      <a:pt x="255" y="187"/>
                    </a:cubicBezTo>
                    <a:cubicBezTo>
                      <a:pt x="35" y="373"/>
                      <a:pt x="1" y="712"/>
                      <a:pt x="187" y="932"/>
                    </a:cubicBezTo>
                    <a:cubicBezTo>
                      <a:pt x="373" y="1152"/>
                      <a:pt x="712" y="1186"/>
                      <a:pt x="932" y="999"/>
                    </a:cubicBezTo>
                    <a:cubicBezTo>
                      <a:pt x="1152" y="813"/>
                      <a:pt x="1186" y="475"/>
                      <a:pt x="1000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27"/>
              <p:cNvSpPr/>
              <p:nvPr/>
            </p:nvSpPr>
            <p:spPr>
              <a:xfrm>
                <a:off x="2068364" y="3494447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999" y="254"/>
                    </a:moveTo>
                    <a:cubicBezTo>
                      <a:pt x="813" y="34"/>
                      <a:pt x="491" y="1"/>
                      <a:pt x="254" y="187"/>
                    </a:cubicBezTo>
                    <a:cubicBezTo>
                      <a:pt x="34" y="373"/>
                      <a:pt x="0" y="712"/>
                      <a:pt x="187" y="932"/>
                    </a:cubicBezTo>
                    <a:cubicBezTo>
                      <a:pt x="373" y="1152"/>
                      <a:pt x="711" y="1186"/>
                      <a:pt x="931" y="999"/>
                    </a:cubicBezTo>
                    <a:cubicBezTo>
                      <a:pt x="1169" y="813"/>
                      <a:pt x="1185" y="475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27"/>
              <p:cNvSpPr/>
              <p:nvPr/>
            </p:nvSpPr>
            <p:spPr>
              <a:xfrm>
                <a:off x="1342056" y="2484631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999" y="254"/>
                    </a:moveTo>
                    <a:cubicBezTo>
                      <a:pt x="813" y="34"/>
                      <a:pt x="474" y="0"/>
                      <a:pt x="254" y="187"/>
                    </a:cubicBezTo>
                    <a:cubicBezTo>
                      <a:pt x="34" y="373"/>
                      <a:pt x="0" y="711"/>
                      <a:pt x="187" y="932"/>
                    </a:cubicBezTo>
                    <a:cubicBezTo>
                      <a:pt x="373" y="1152"/>
                      <a:pt x="711" y="1186"/>
                      <a:pt x="932" y="999"/>
                    </a:cubicBezTo>
                    <a:cubicBezTo>
                      <a:pt x="1152" y="813"/>
                      <a:pt x="1186" y="474"/>
                      <a:pt x="999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27"/>
              <p:cNvSpPr/>
              <p:nvPr/>
            </p:nvSpPr>
            <p:spPr>
              <a:xfrm>
                <a:off x="773025" y="3591961"/>
                <a:ext cx="23394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86" extrusionOk="0">
                    <a:moveTo>
                      <a:pt x="1000" y="254"/>
                    </a:moveTo>
                    <a:cubicBezTo>
                      <a:pt x="813" y="34"/>
                      <a:pt x="475" y="0"/>
                      <a:pt x="255" y="186"/>
                    </a:cubicBezTo>
                    <a:cubicBezTo>
                      <a:pt x="35" y="373"/>
                      <a:pt x="1" y="711"/>
                      <a:pt x="187" y="931"/>
                    </a:cubicBezTo>
                    <a:cubicBezTo>
                      <a:pt x="373" y="1152"/>
                      <a:pt x="712" y="1185"/>
                      <a:pt x="932" y="999"/>
                    </a:cubicBezTo>
                    <a:cubicBezTo>
                      <a:pt x="1152" y="813"/>
                      <a:pt x="1186" y="474"/>
                      <a:pt x="1000" y="25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27"/>
              <p:cNvSpPr/>
              <p:nvPr/>
            </p:nvSpPr>
            <p:spPr>
              <a:xfrm>
                <a:off x="967383" y="3188235"/>
                <a:ext cx="22388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5" extrusionOk="0">
                    <a:moveTo>
                      <a:pt x="1084" y="440"/>
                    </a:moveTo>
                    <a:cubicBezTo>
                      <a:pt x="1050" y="169"/>
                      <a:pt x="813" y="0"/>
                      <a:pt x="559" y="34"/>
                    </a:cubicBezTo>
                    <a:cubicBezTo>
                      <a:pt x="136" y="85"/>
                      <a:pt x="0" y="627"/>
                      <a:pt x="339" y="881"/>
                    </a:cubicBezTo>
                    <a:cubicBezTo>
                      <a:pt x="661" y="1135"/>
                      <a:pt x="1135" y="847"/>
                      <a:pt x="1084" y="4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27"/>
              <p:cNvSpPr/>
              <p:nvPr/>
            </p:nvSpPr>
            <p:spPr>
              <a:xfrm>
                <a:off x="900263" y="3870795"/>
                <a:ext cx="20731" cy="23394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186" extrusionOk="0">
                    <a:moveTo>
                      <a:pt x="1016" y="610"/>
                    </a:moveTo>
                    <a:cubicBezTo>
                      <a:pt x="932" y="0"/>
                      <a:pt x="0" y="136"/>
                      <a:pt x="102" y="745"/>
                    </a:cubicBezTo>
                    <a:cubicBezTo>
                      <a:pt x="136" y="1016"/>
                      <a:pt x="373" y="1185"/>
                      <a:pt x="627" y="1152"/>
                    </a:cubicBezTo>
                    <a:cubicBezTo>
                      <a:pt x="881" y="1118"/>
                      <a:pt x="1050" y="881"/>
                      <a:pt x="1016" y="6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27"/>
              <p:cNvSpPr/>
              <p:nvPr/>
            </p:nvSpPr>
            <p:spPr>
              <a:xfrm>
                <a:off x="942669" y="3493441"/>
                <a:ext cx="22388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36" extrusionOk="0">
                    <a:moveTo>
                      <a:pt x="1101" y="542"/>
                    </a:moveTo>
                    <a:cubicBezTo>
                      <a:pt x="1033" y="136"/>
                      <a:pt x="508" y="1"/>
                      <a:pt x="254" y="339"/>
                    </a:cubicBezTo>
                    <a:cubicBezTo>
                      <a:pt x="1" y="678"/>
                      <a:pt x="288" y="1135"/>
                      <a:pt x="695" y="1084"/>
                    </a:cubicBezTo>
                    <a:cubicBezTo>
                      <a:pt x="949" y="1033"/>
                      <a:pt x="1135" y="796"/>
                      <a:pt x="1101" y="54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5" name="Google Shape;6735;p27"/>
            <p:cNvGrpSpPr/>
            <p:nvPr/>
          </p:nvGrpSpPr>
          <p:grpSpPr>
            <a:xfrm flipH="1">
              <a:off x="7442774" y="1333354"/>
              <a:ext cx="1041929" cy="1084531"/>
              <a:chOff x="1609851" y="1570464"/>
              <a:chExt cx="1473733" cy="1539433"/>
            </a:xfrm>
          </p:grpSpPr>
          <p:sp>
            <p:nvSpPr>
              <p:cNvPr id="6736" name="Google Shape;6736;p2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2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2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2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2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2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2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2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2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2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2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2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2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2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2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2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2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2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2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2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2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2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2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2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2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2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6762;p2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6763;p2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2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2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2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2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2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2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2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2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2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2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2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2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2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2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2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9" name="Google Shape;6779;p2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0" name="Google Shape;6780;p2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2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2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2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2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2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2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2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2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2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2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2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2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2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2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2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2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2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2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2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2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2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2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2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2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2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2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2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2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2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2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2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2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2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2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2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16" name="Google Shape;6816;p27"/>
            <p:cNvGrpSpPr/>
            <p:nvPr/>
          </p:nvGrpSpPr>
          <p:grpSpPr>
            <a:xfrm rot="7357421" flipH="1">
              <a:off x="987731" y="2223993"/>
              <a:ext cx="305676" cy="221471"/>
              <a:chOff x="1399963" y="545100"/>
              <a:chExt cx="305686" cy="221479"/>
            </a:xfrm>
          </p:grpSpPr>
          <p:sp>
            <p:nvSpPr>
              <p:cNvPr id="6817" name="Google Shape;6817;p27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27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27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27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27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22" name="Google Shape;6822;p27"/>
            <p:cNvGrpSpPr/>
            <p:nvPr/>
          </p:nvGrpSpPr>
          <p:grpSpPr>
            <a:xfrm flipH="1">
              <a:off x="7484192" y="2297576"/>
              <a:ext cx="736572" cy="764021"/>
              <a:chOff x="1609851" y="1570464"/>
              <a:chExt cx="1473733" cy="1539433"/>
            </a:xfrm>
          </p:grpSpPr>
          <p:sp>
            <p:nvSpPr>
              <p:cNvPr id="6823" name="Google Shape;6823;p27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27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27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27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27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27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27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27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27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27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27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27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27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27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27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27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27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27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27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27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27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27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27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27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27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27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27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27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27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27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27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27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27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27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27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27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27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27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27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27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27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27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27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27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27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27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27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6870;p27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6871;p27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27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27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27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27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27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27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27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27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27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27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27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27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27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27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27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27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27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27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27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27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27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27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27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27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27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27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27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27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27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27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27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03" name="Google Shape;6903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04" name="Google Shape;6904;p27"/>
          <p:cNvSpPr txBox="1">
            <a:spLocks noGrp="1"/>
          </p:cNvSpPr>
          <p:nvPr>
            <p:ph type="title" idx="2" hasCustomPrompt="1"/>
          </p:nvPr>
        </p:nvSpPr>
        <p:spPr>
          <a:xfrm>
            <a:off x="3077561" y="2369762"/>
            <a:ext cx="679800" cy="2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05" name="Google Shape;6905;p27"/>
          <p:cNvSpPr txBox="1">
            <a:spLocks noGrp="1"/>
          </p:cNvSpPr>
          <p:nvPr>
            <p:ph type="subTitle" idx="1"/>
          </p:nvPr>
        </p:nvSpPr>
        <p:spPr>
          <a:xfrm>
            <a:off x="2469206" y="3204536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906" name="Google Shape;6906;p27"/>
          <p:cNvSpPr txBox="1">
            <a:spLocks noGrp="1"/>
          </p:cNvSpPr>
          <p:nvPr>
            <p:ph type="subTitle" idx="3"/>
          </p:nvPr>
        </p:nvSpPr>
        <p:spPr>
          <a:xfrm>
            <a:off x="2469802" y="3594382"/>
            <a:ext cx="18963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7" name="Google Shape;6907;p27"/>
          <p:cNvSpPr txBox="1">
            <a:spLocks noGrp="1"/>
          </p:cNvSpPr>
          <p:nvPr>
            <p:ph type="title" idx="4" hasCustomPrompt="1"/>
          </p:nvPr>
        </p:nvSpPr>
        <p:spPr>
          <a:xfrm>
            <a:off x="5386675" y="2369731"/>
            <a:ext cx="679800" cy="2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08" name="Google Shape;6908;p27"/>
          <p:cNvSpPr txBox="1">
            <a:spLocks noGrp="1"/>
          </p:cNvSpPr>
          <p:nvPr>
            <p:ph type="subTitle" idx="5"/>
          </p:nvPr>
        </p:nvSpPr>
        <p:spPr>
          <a:xfrm>
            <a:off x="4778494" y="3202750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6909" name="Google Shape;6909;p27"/>
          <p:cNvSpPr txBox="1">
            <a:spLocks noGrp="1"/>
          </p:cNvSpPr>
          <p:nvPr>
            <p:ph type="subTitle" idx="6"/>
          </p:nvPr>
        </p:nvSpPr>
        <p:spPr>
          <a:xfrm>
            <a:off x="4777898" y="3593787"/>
            <a:ext cx="18963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08964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6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1" name="Google Shape;6911;p2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6912" name="Google Shape;6912;p2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16" name="Google Shape;6916;p2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6917" name="Google Shape;6917;p2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2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19" name="Google Shape;6919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920" name="Google Shape;6920;p28"/>
          <p:cNvGrpSpPr/>
          <p:nvPr/>
        </p:nvGrpSpPr>
        <p:grpSpPr>
          <a:xfrm>
            <a:off x="761571" y="925750"/>
            <a:ext cx="7766388" cy="3506659"/>
            <a:chOff x="761571" y="925750"/>
            <a:chExt cx="7766388" cy="3506659"/>
          </a:xfrm>
        </p:grpSpPr>
        <p:grpSp>
          <p:nvGrpSpPr>
            <p:cNvPr id="6921" name="Google Shape;6921;p28"/>
            <p:cNvGrpSpPr/>
            <p:nvPr/>
          </p:nvGrpSpPr>
          <p:grpSpPr>
            <a:xfrm flipH="1">
              <a:off x="761571" y="3565708"/>
              <a:ext cx="835607" cy="866701"/>
              <a:chOff x="1609851" y="1570464"/>
              <a:chExt cx="1473733" cy="1539433"/>
            </a:xfrm>
          </p:grpSpPr>
          <p:sp>
            <p:nvSpPr>
              <p:cNvPr id="6922" name="Google Shape;6922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02" name="Google Shape;7002;p28"/>
            <p:cNvGrpSpPr/>
            <p:nvPr/>
          </p:nvGrpSpPr>
          <p:grpSpPr>
            <a:xfrm rot="7357421" flipH="1">
              <a:off x="1268681" y="3388906"/>
              <a:ext cx="305676" cy="221471"/>
              <a:chOff x="1399963" y="545100"/>
              <a:chExt cx="305686" cy="221479"/>
            </a:xfrm>
          </p:grpSpPr>
          <p:sp>
            <p:nvSpPr>
              <p:cNvPr id="7003" name="Google Shape;7003;p28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28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28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28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28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08" name="Google Shape;7008;p28"/>
            <p:cNvGrpSpPr/>
            <p:nvPr/>
          </p:nvGrpSpPr>
          <p:grpSpPr>
            <a:xfrm flipH="1">
              <a:off x="7555738" y="1040098"/>
              <a:ext cx="972222" cy="1001709"/>
              <a:chOff x="1609851" y="1570464"/>
              <a:chExt cx="1473733" cy="1539433"/>
            </a:xfrm>
          </p:grpSpPr>
          <p:sp>
            <p:nvSpPr>
              <p:cNvPr id="7009" name="Google Shape;7009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89" name="Google Shape;7089;p28"/>
            <p:cNvGrpSpPr/>
            <p:nvPr/>
          </p:nvGrpSpPr>
          <p:grpSpPr>
            <a:xfrm flipH="1">
              <a:off x="894114" y="925750"/>
              <a:ext cx="1395920" cy="1447837"/>
              <a:chOff x="1609851" y="1570464"/>
              <a:chExt cx="1473733" cy="1539433"/>
            </a:xfrm>
          </p:grpSpPr>
          <p:sp>
            <p:nvSpPr>
              <p:cNvPr id="7090" name="Google Shape;7090;p2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2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2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2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2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2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2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2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2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2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2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2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2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2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2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2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2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2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2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2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2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2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2" name="Google Shape;7112;p2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3" name="Google Shape;7113;p2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2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2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2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2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2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2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2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2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2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2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2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2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2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2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2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2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2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2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2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2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2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2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2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2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2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2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2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2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2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2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2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2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2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2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2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2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2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2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2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2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2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2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2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2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2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2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2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2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2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2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2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2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2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2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2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2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70" name="Google Shape;7170;p28"/>
            <p:cNvGrpSpPr/>
            <p:nvPr/>
          </p:nvGrpSpPr>
          <p:grpSpPr>
            <a:xfrm>
              <a:off x="7908312" y="2704336"/>
              <a:ext cx="619634" cy="1503242"/>
              <a:chOff x="7908312" y="2704336"/>
              <a:chExt cx="619634" cy="1503242"/>
            </a:xfrm>
          </p:grpSpPr>
          <p:grpSp>
            <p:nvGrpSpPr>
              <p:cNvPr id="7171" name="Google Shape;7171;p28"/>
              <p:cNvGrpSpPr/>
              <p:nvPr/>
            </p:nvGrpSpPr>
            <p:grpSpPr>
              <a:xfrm rot="-6337802" flipH="1">
                <a:off x="7799277" y="3549044"/>
                <a:ext cx="850301" cy="392462"/>
                <a:chOff x="1055189" y="738895"/>
                <a:chExt cx="811232" cy="374464"/>
              </a:xfrm>
            </p:grpSpPr>
            <p:sp>
              <p:nvSpPr>
                <p:cNvPr id="7172" name="Google Shape;7172;p2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3" name="Google Shape;7173;p28"/>
                <p:cNvSpPr/>
                <p:nvPr/>
              </p:nvSpPr>
              <p:spPr>
                <a:xfrm>
                  <a:off x="1329555" y="97306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4" name="Google Shape;7174;p2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5" name="Google Shape;7175;p28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6" name="Google Shape;7176;p28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7" name="Google Shape;7177;p28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78" name="Google Shape;7178;p28"/>
              <p:cNvGrpSpPr/>
              <p:nvPr/>
            </p:nvGrpSpPr>
            <p:grpSpPr>
              <a:xfrm rot="-3966913" flipH="1">
                <a:off x="7960111" y="2791167"/>
                <a:ext cx="457475" cy="411027"/>
                <a:chOff x="1426959" y="511745"/>
                <a:chExt cx="436454" cy="392156"/>
              </a:xfrm>
            </p:grpSpPr>
            <p:sp>
              <p:nvSpPr>
                <p:cNvPr id="7179" name="Google Shape;7179;p2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0" name="Google Shape;7180;p28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1" name="Google Shape;7181;p28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2" name="Google Shape;7182;p28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3" name="Google Shape;7183;p28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4" name="Google Shape;7184;p28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745752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7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6" name="Google Shape;7186;p2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7187" name="Google Shape;7187;p2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91" name="Google Shape;7191;p2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192" name="Google Shape;7192;p2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94" name="Google Shape;7194;p29"/>
          <p:cNvGrpSpPr/>
          <p:nvPr/>
        </p:nvGrpSpPr>
        <p:grpSpPr>
          <a:xfrm>
            <a:off x="502746" y="1143283"/>
            <a:ext cx="8159698" cy="3376435"/>
            <a:chOff x="502746" y="1143283"/>
            <a:chExt cx="8159698" cy="3376435"/>
          </a:xfrm>
        </p:grpSpPr>
        <p:grpSp>
          <p:nvGrpSpPr>
            <p:cNvPr id="7195" name="Google Shape;7195;p29"/>
            <p:cNvGrpSpPr/>
            <p:nvPr/>
          </p:nvGrpSpPr>
          <p:grpSpPr>
            <a:xfrm flipH="1">
              <a:off x="502746" y="1143283"/>
              <a:ext cx="835607" cy="866701"/>
              <a:chOff x="1609851" y="1570464"/>
              <a:chExt cx="1473733" cy="1539433"/>
            </a:xfrm>
          </p:grpSpPr>
          <p:sp>
            <p:nvSpPr>
              <p:cNvPr id="7196" name="Google Shape;7196;p2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6" name="Google Shape;7276;p29"/>
            <p:cNvGrpSpPr/>
            <p:nvPr/>
          </p:nvGrpSpPr>
          <p:grpSpPr>
            <a:xfrm flipH="1">
              <a:off x="7976569" y="3822663"/>
              <a:ext cx="685875" cy="697055"/>
              <a:chOff x="1609851" y="1570464"/>
              <a:chExt cx="1473733" cy="1539433"/>
            </a:xfrm>
          </p:grpSpPr>
          <p:sp>
            <p:nvSpPr>
              <p:cNvPr id="7277" name="Google Shape;7277;p29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357" name="Google Shape;7357;p2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0715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Title only 11">
    <p:spTree>
      <p:nvGrpSpPr>
        <p:cNvPr id="1" name="Shape 7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9" name="Google Shape;7359;p3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7360" name="Google Shape;7360;p3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3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3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3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64" name="Google Shape;7364;p3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365" name="Google Shape;7365;p3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3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367" name="Google Shape;7367;p30"/>
          <p:cNvGrpSpPr/>
          <p:nvPr/>
        </p:nvGrpSpPr>
        <p:grpSpPr>
          <a:xfrm>
            <a:off x="894166" y="1167972"/>
            <a:ext cx="7437135" cy="3220778"/>
            <a:chOff x="894166" y="1167972"/>
            <a:chExt cx="7437135" cy="3220778"/>
          </a:xfrm>
        </p:grpSpPr>
        <p:grpSp>
          <p:nvGrpSpPr>
            <p:cNvPr id="7368" name="Google Shape;7368;p30"/>
            <p:cNvGrpSpPr/>
            <p:nvPr/>
          </p:nvGrpSpPr>
          <p:grpSpPr>
            <a:xfrm>
              <a:off x="1222656" y="3273950"/>
              <a:ext cx="543672" cy="1114800"/>
              <a:chOff x="2833150" y="1912925"/>
              <a:chExt cx="541075" cy="1109475"/>
            </a:xfrm>
          </p:grpSpPr>
          <p:sp>
            <p:nvSpPr>
              <p:cNvPr id="7369" name="Google Shape;7369;p30"/>
              <p:cNvSpPr/>
              <p:nvPr/>
            </p:nvSpPr>
            <p:spPr>
              <a:xfrm>
                <a:off x="3021600" y="2438775"/>
                <a:ext cx="352625" cy="583625"/>
              </a:xfrm>
              <a:custGeom>
                <a:avLst/>
                <a:gdLst/>
                <a:ahLst/>
                <a:cxnLst/>
                <a:rect l="l" t="t" r="r" b="b"/>
                <a:pathLst>
                  <a:path w="14105" h="23345" fill="none" extrusionOk="0">
                    <a:moveTo>
                      <a:pt x="882" y="1"/>
                    </a:moveTo>
                    <a:lnTo>
                      <a:pt x="304" y="3496"/>
                    </a:lnTo>
                    <a:cubicBezTo>
                      <a:pt x="0" y="5350"/>
                      <a:pt x="1155" y="7144"/>
                      <a:pt x="2949" y="7660"/>
                    </a:cubicBezTo>
                    <a:cubicBezTo>
                      <a:pt x="3526" y="7812"/>
                      <a:pt x="4013" y="8177"/>
                      <a:pt x="4317" y="8663"/>
                    </a:cubicBezTo>
                    <a:cubicBezTo>
                      <a:pt x="5532" y="10487"/>
                      <a:pt x="3587" y="11794"/>
                      <a:pt x="4803" y="13648"/>
                    </a:cubicBezTo>
                    <a:cubicBezTo>
                      <a:pt x="6019" y="15472"/>
                      <a:pt x="7995" y="14165"/>
                      <a:pt x="9210" y="15989"/>
                    </a:cubicBezTo>
                    <a:cubicBezTo>
                      <a:pt x="10426" y="17843"/>
                      <a:pt x="8481" y="19150"/>
                      <a:pt x="9697" y="20973"/>
                    </a:cubicBezTo>
                    <a:cubicBezTo>
                      <a:pt x="10913" y="22797"/>
                      <a:pt x="12888" y="21490"/>
                      <a:pt x="14104" y="23344"/>
                    </a:cubicBezTo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30"/>
              <p:cNvSpPr/>
              <p:nvPr/>
            </p:nvSpPr>
            <p:spPr>
              <a:xfrm>
                <a:off x="2833150" y="1912925"/>
                <a:ext cx="422525" cy="525875"/>
              </a:xfrm>
              <a:custGeom>
                <a:avLst/>
                <a:gdLst/>
                <a:ahLst/>
                <a:cxnLst/>
                <a:rect l="l" t="t" r="r" b="b"/>
                <a:pathLst>
                  <a:path w="16901" h="21035" fill="none" extrusionOk="0">
                    <a:moveTo>
                      <a:pt x="8481" y="1"/>
                    </a:moveTo>
                    <a:cubicBezTo>
                      <a:pt x="4317" y="1"/>
                      <a:pt x="0" y="3831"/>
                      <a:pt x="973" y="10396"/>
                    </a:cubicBezTo>
                    <a:cubicBezTo>
                      <a:pt x="1551" y="14439"/>
                      <a:pt x="4225" y="17934"/>
                      <a:pt x="6627" y="19241"/>
                    </a:cubicBezTo>
                    <a:cubicBezTo>
                      <a:pt x="6140" y="19667"/>
                      <a:pt x="6323" y="20670"/>
                      <a:pt x="7143" y="20670"/>
                    </a:cubicBezTo>
                    <a:cubicBezTo>
                      <a:pt x="7326" y="20670"/>
                      <a:pt x="7508" y="20579"/>
                      <a:pt x="7660" y="20457"/>
                    </a:cubicBezTo>
                    <a:cubicBezTo>
                      <a:pt x="7751" y="20791"/>
                      <a:pt x="8055" y="21035"/>
                      <a:pt x="8420" y="21035"/>
                    </a:cubicBezTo>
                    <a:cubicBezTo>
                      <a:pt x="8785" y="21035"/>
                      <a:pt x="9089" y="20791"/>
                      <a:pt x="9180" y="20457"/>
                    </a:cubicBezTo>
                    <a:cubicBezTo>
                      <a:pt x="9241" y="20487"/>
                      <a:pt x="9271" y="20548"/>
                      <a:pt x="9332" y="20579"/>
                    </a:cubicBezTo>
                    <a:cubicBezTo>
                      <a:pt x="9545" y="20670"/>
                      <a:pt x="9757" y="20700"/>
                      <a:pt x="9970" y="20670"/>
                    </a:cubicBezTo>
                    <a:lnTo>
                      <a:pt x="10001" y="20670"/>
                    </a:lnTo>
                    <a:cubicBezTo>
                      <a:pt x="10183" y="20609"/>
                      <a:pt x="10365" y="20457"/>
                      <a:pt x="10487" y="20275"/>
                    </a:cubicBezTo>
                    <a:cubicBezTo>
                      <a:pt x="10578" y="20092"/>
                      <a:pt x="10608" y="19849"/>
                      <a:pt x="10548" y="19667"/>
                    </a:cubicBezTo>
                    <a:cubicBezTo>
                      <a:pt x="10517" y="19484"/>
                      <a:pt x="10396" y="19332"/>
                      <a:pt x="10274" y="19241"/>
                    </a:cubicBezTo>
                    <a:cubicBezTo>
                      <a:pt x="12675" y="17934"/>
                      <a:pt x="15411" y="14439"/>
                      <a:pt x="15988" y="10396"/>
                    </a:cubicBezTo>
                    <a:cubicBezTo>
                      <a:pt x="16900" y="4013"/>
                      <a:pt x="12645" y="1"/>
                      <a:pt x="8481" y="1"/>
                    </a:cubicBezTo>
                    <a:close/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71" name="Google Shape;7371;p30"/>
            <p:cNvGrpSpPr/>
            <p:nvPr/>
          </p:nvGrpSpPr>
          <p:grpSpPr>
            <a:xfrm>
              <a:off x="6843659" y="2796802"/>
              <a:ext cx="497464" cy="1020051"/>
              <a:chOff x="2833150" y="1912925"/>
              <a:chExt cx="541075" cy="1109475"/>
            </a:xfrm>
          </p:grpSpPr>
          <p:sp>
            <p:nvSpPr>
              <p:cNvPr id="7372" name="Google Shape;7372;p30"/>
              <p:cNvSpPr/>
              <p:nvPr/>
            </p:nvSpPr>
            <p:spPr>
              <a:xfrm>
                <a:off x="3021600" y="2438775"/>
                <a:ext cx="352625" cy="583625"/>
              </a:xfrm>
              <a:custGeom>
                <a:avLst/>
                <a:gdLst/>
                <a:ahLst/>
                <a:cxnLst/>
                <a:rect l="l" t="t" r="r" b="b"/>
                <a:pathLst>
                  <a:path w="14105" h="23345" fill="none" extrusionOk="0">
                    <a:moveTo>
                      <a:pt x="882" y="1"/>
                    </a:moveTo>
                    <a:lnTo>
                      <a:pt x="304" y="3496"/>
                    </a:lnTo>
                    <a:cubicBezTo>
                      <a:pt x="0" y="5350"/>
                      <a:pt x="1155" y="7144"/>
                      <a:pt x="2949" y="7660"/>
                    </a:cubicBezTo>
                    <a:cubicBezTo>
                      <a:pt x="3526" y="7812"/>
                      <a:pt x="4013" y="8177"/>
                      <a:pt x="4317" y="8663"/>
                    </a:cubicBezTo>
                    <a:cubicBezTo>
                      <a:pt x="5532" y="10487"/>
                      <a:pt x="3587" y="11794"/>
                      <a:pt x="4803" y="13648"/>
                    </a:cubicBezTo>
                    <a:cubicBezTo>
                      <a:pt x="6019" y="15472"/>
                      <a:pt x="7995" y="14165"/>
                      <a:pt x="9210" y="15989"/>
                    </a:cubicBezTo>
                    <a:cubicBezTo>
                      <a:pt x="10426" y="17843"/>
                      <a:pt x="8481" y="19150"/>
                      <a:pt x="9697" y="20973"/>
                    </a:cubicBezTo>
                    <a:cubicBezTo>
                      <a:pt x="10913" y="22797"/>
                      <a:pt x="12888" y="21490"/>
                      <a:pt x="14104" y="23344"/>
                    </a:cubicBezTo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30"/>
              <p:cNvSpPr/>
              <p:nvPr/>
            </p:nvSpPr>
            <p:spPr>
              <a:xfrm>
                <a:off x="2833150" y="1912925"/>
                <a:ext cx="422525" cy="525875"/>
              </a:xfrm>
              <a:custGeom>
                <a:avLst/>
                <a:gdLst/>
                <a:ahLst/>
                <a:cxnLst/>
                <a:rect l="l" t="t" r="r" b="b"/>
                <a:pathLst>
                  <a:path w="16901" h="21035" fill="none" extrusionOk="0">
                    <a:moveTo>
                      <a:pt x="8481" y="1"/>
                    </a:moveTo>
                    <a:cubicBezTo>
                      <a:pt x="4317" y="1"/>
                      <a:pt x="0" y="3831"/>
                      <a:pt x="973" y="10396"/>
                    </a:cubicBezTo>
                    <a:cubicBezTo>
                      <a:pt x="1551" y="14439"/>
                      <a:pt x="4225" y="17934"/>
                      <a:pt x="6627" y="19241"/>
                    </a:cubicBezTo>
                    <a:cubicBezTo>
                      <a:pt x="6140" y="19667"/>
                      <a:pt x="6323" y="20670"/>
                      <a:pt x="7143" y="20670"/>
                    </a:cubicBezTo>
                    <a:cubicBezTo>
                      <a:pt x="7326" y="20670"/>
                      <a:pt x="7508" y="20579"/>
                      <a:pt x="7660" y="20457"/>
                    </a:cubicBezTo>
                    <a:cubicBezTo>
                      <a:pt x="7751" y="20791"/>
                      <a:pt x="8055" y="21035"/>
                      <a:pt x="8420" y="21035"/>
                    </a:cubicBezTo>
                    <a:cubicBezTo>
                      <a:pt x="8785" y="21035"/>
                      <a:pt x="9089" y="20791"/>
                      <a:pt x="9180" y="20457"/>
                    </a:cubicBezTo>
                    <a:cubicBezTo>
                      <a:pt x="9241" y="20487"/>
                      <a:pt x="9271" y="20548"/>
                      <a:pt x="9332" y="20579"/>
                    </a:cubicBezTo>
                    <a:cubicBezTo>
                      <a:pt x="9545" y="20670"/>
                      <a:pt x="9757" y="20700"/>
                      <a:pt x="9970" y="20670"/>
                    </a:cubicBezTo>
                    <a:lnTo>
                      <a:pt x="10001" y="20670"/>
                    </a:lnTo>
                    <a:cubicBezTo>
                      <a:pt x="10183" y="20609"/>
                      <a:pt x="10365" y="20457"/>
                      <a:pt x="10487" y="20275"/>
                    </a:cubicBezTo>
                    <a:cubicBezTo>
                      <a:pt x="10578" y="20092"/>
                      <a:pt x="10608" y="19849"/>
                      <a:pt x="10548" y="19667"/>
                    </a:cubicBezTo>
                    <a:cubicBezTo>
                      <a:pt x="10517" y="19484"/>
                      <a:pt x="10396" y="19332"/>
                      <a:pt x="10274" y="19241"/>
                    </a:cubicBezTo>
                    <a:cubicBezTo>
                      <a:pt x="12675" y="17934"/>
                      <a:pt x="15411" y="14439"/>
                      <a:pt x="15988" y="10396"/>
                    </a:cubicBezTo>
                    <a:cubicBezTo>
                      <a:pt x="16900" y="4013"/>
                      <a:pt x="12645" y="1"/>
                      <a:pt x="8481" y="1"/>
                    </a:cubicBezTo>
                    <a:close/>
                  </a:path>
                </a:pathLst>
              </a:custGeom>
              <a:noFill/>
              <a:ln w="98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74" name="Google Shape;7374;p30"/>
            <p:cNvSpPr/>
            <p:nvPr/>
          </p:nvSpPr>
          <p:spPr>
            <a:xfrm>
              <a:off x="1546651" y="2618838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30"/>
            <p:cNvSpPr/>
            <p:nvPr/>
          </p:nvSpPr>
          <p:spPr>
            <a:xfrm>
              <a:off x="2015876" y="2403575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30"/>
            <p:cNvSpPr/>
            <p:nvPr/>
          </p:nvSpPr>
          <p:spPr>
            <a:xfrm>
              <a:off x="7613226" y="2495250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30"/>
            <p:cNvSpPr/>
            <p:nvPr/>
          </p:nvSpPr>
          <p:spPr>
            <a:xfrm>
              <a:off x="7393976" y="2987100"/>
              <a:ext cx="90884" cy="91663"/>
            </a:xfrm>
            <a:custGeom>
              <a:avLst/>
              <a:gdLst/>
              <a:ahLst/>
              <a:cxnLst/>
              <a:rect l="l" t="t" r="r" b="b"/>
              <a:pathLst>
                <a:path w="3618" h="3649" extrusionOk="0">
                  <a:moveTo>
                    <a:pt x="1824" y="1"/>
                  </a:moveTo>
                  <a:lnTo>
                    <a:pt x="1885" y="426"/>
                  </a:lnTo>
                  <a:cubicBezTo>
                    <a:pt x="1976" y="1095"/>
                    <a:pt x="2523" y="1642"/>
                    <a:pt x="3192" y="1764"/>
                  </a:cubicBezTo>
                  <a:lnTo>
                    <a:pt x="3617" y="1825"/>
                  </a:lnTo>
                  <a:lnTo>
                    <a:pt x="3192" y="1885"/>
                  </a:lnTo>
                  <a:cubicBezTo>
                    <a:pt x="2523" y="1977"/>
                    <a:pt x="1976" y="2524"/>
                    <a:pt x="1885" y="3223"/>
                  </a:cubicBezTo>
                  <a:lnTo>
                    <a:pt x="1824" y="3648"/>
                  </a:lnTo>
                  <a:lnTo>
                    <a:pt x="1733" y="3223"/>
                  </a:lnTo>
                  <a:cubicBezTo>
                    <a:pt x="1641" y="2524"/>
                    <a:pt x="1094" y="1977"/>
                    <a:pt x="426" y="1885"/>
                  </a:cubicBezTo>
                  <a:lnTo>
                    <a:pt x="0" y="1825"/>
                  </a:lnTo>
                  <a:lnTo>
                    <a:pt x="426" y="1764"/>
                  </a:lnTo>
                  <a:cubicBezTo>
                    <a:pt x="1094" y="1642"/>
                    <a:pt x="1641" y="1095"/>
                    <a:pt x="1733" y="4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78" name="Google Shape;7378;p30"/>
            <p:cNvGrpSpPr/>
            <p:nvPr/>
          </p:nvGrpSpPr>
          <p:grpSpPr>
            <a:xfrm rot="10800000" flipH="1">
              <a:off x="7241917" y="1167972"/>
              <a:ext cx="1089383" cy="1129944"/>
              <a:chOff x="1609851" y="1570464"/>
              <a:chExt cx="1473733" cy="1539433"/>
            </a:xfrm>
          </p:grpSpPr>
          <p:sp>
            <p:nvSpPr>
              <p:cNvPr id="7379" name="Google Shape;7379;p3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0" name="Google Shape;7380;p3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1" name="Google Shape;7381;p3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3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3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3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3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3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3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3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3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3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3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3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3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3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3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3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3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3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3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3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3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3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3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3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3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3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3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3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3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3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3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3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3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3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3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3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3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3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3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3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3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3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3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3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3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3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3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3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3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3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3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3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3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3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3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3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3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3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3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3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3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3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3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3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3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3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3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3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3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3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3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3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3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3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3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3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3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3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59" name="Google Shape;7459;p30"/>
            <p:cNvGrpSpPr/>
            <p:nvPr/>
          </p:nvGrpSpPr>
          <p:grpSpPr>
            <a:xfrm rot="-3442579" flipH="1">
              <a:off x="7233721" y="2355374"/>
              <a:ext cx="305676" cy="221471"/>
              <a:chOff x="1399963" y="545100"/>
              <a:chExt cx="305686" cy="221479"/>
            </a:xfrm>
          </p:grpSpPr>
          <p:sp>
            <p:nvSpPr>
              <p:cNvPr id="7460" name="Google Shape;7460;p30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3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30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30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30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65" name="Google Shape;7465;p30"/>
            <p:cNvGrpSpPr/>
            <p:nvPr/>
          </p:nvGrpSpPr>
          <p:grpSpPr>
            <a:xfrm flipH="1">
              <a:off x="894166" y="1221237"/>
              <a:ext cx="1200650" cy="1245402"/>
              <a:chOff x="1609851" y="1570464"/>
              <a:chExt cx="1473733" cy="1539433"/>
            </a:xfrm>
          </p:grpSpPr>
          <p:sp>
            <p:nvSpPr>
              <p:cNvPr id="7466" name="Google Shape;7466;p30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30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30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30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30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30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30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30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30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30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30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30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30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30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30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30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30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30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30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30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30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30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30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30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30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30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30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30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30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30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30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30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30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30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30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30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30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30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30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30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30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30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30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30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30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30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30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30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30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30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30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30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30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30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30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30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30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30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30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30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30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30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30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30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30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30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30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30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30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30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30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30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30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30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30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30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30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30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30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30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46" name="Google Shape;7546;p30"/>
            <p:cNvGrpSpPr/>
            <p:nvPr/>
          </p:nvGrpSpPr>
          <p:grpSpPr>
            <a:xfrm>
              <a:off x="1680562" y="2495261"/>
              <a:ext cx="619634" cy="1503242"/>
              <a:chOff x="7908312" y="2704336"/>
              <a:chExt cx="619634" cy="1503242"/>
            </a:xfrm>
          </p:grpSpPr>
          <p:grpSp>
            <p:nvGrpSpPr>
              <p:cNvPr id="7547" name="Google Shape;7547;p30"/>
              <p:cNvGrpSpPr/>
              <p:nvPr/>
            </p:nvGrpSpPr>
            <p:grpSpPr>
              <a:xfrm rot="-6337802" flipH="1">
                <a:off x="7799277" y="3549044"/>
                <a:ext cx="850301" cy="392462"/>
                <a:chOff x="1055189" y="738895"/>
                <a:chExt cx="811232" cy="374464"/>
              </a:xfrm>
            </p:grpSpPr>
            <p:sp>
              <p:nvSpPr>
                <p:cNvPr id="7548" name="Google Shape;7548;p3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9" name="Google Shape;7549;p30"/>
                <p:cNvSpPr/>
                <p:nvPr/>
              </p:nvSpPr>
              <p:spPr>
                <a:xfrm>
                  <a:off x="1329555" y="97306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0" name="Google Shape;7550;p30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1" name="Google Shape;7551;p30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2" name="Google Shape;7552;p30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3" name="Google Shape;7553;p30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54" name="Google Shape;7554;p30"/>
              <p:cNvGrpSpPr/>
              <p:nvPr/>
            </p:nvGrpSpPr>
            <p:grpSpPr>
              <a:xfrm rot="-3966913" flipH="1">
                <a:off x="7960111" y="2791167"/>
                <a:ext cx="457475" cy="411027"/>
                <a:chOff x="1426959" y="511745"/>
                <a:chExt cx="436454" cy="392156"/>
              </a:xfrm>
            </p:grpSpPr>
            <p:sp>
              <p:nvSpPr>
                <p:cNvPr id="7555" name="Google Shape;7555;p30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6" name="Google Shape;7556;p30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7" name="Google Shape;7557;p30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8" name="Google Shape;7558;p30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9" name="Google Shape;7559;p30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0" name="Google Shape;7560;p30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561" name="Google Shape;7561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30238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Title only 12">
    <p:spTree>
      <p:nvGrpSpPr>
        <p:cNvPr id="1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3" name="Google Shape;7563;p3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7564" name="Google Shape;7564;p3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3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3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3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68" name="Google Shape;7568;p3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569" name="Google Shape;7569;p3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3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71" name="Google Shape;7571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203651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7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3" name="Google Shape;7573;p32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7574" name="Google Shape;7574;p3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3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3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3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78" name="Google Shape;7578;p3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579" name="Google Shape;7579;p3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3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581" name="Google Shape;7581;p32"/>
          <p:cNvGrpSpPr/>
          <p:nvPr/>
        </p:nvGrpSpPr>
        <p:grpSpPr>
          <a:xfrm>
            <a:off x="549852" y="1019088"/>
            <a:ext cx="8021710" cy="3440941"/>
            <a:chOff x="549852" y="1019088"/>
            <a:chExt cx="8021710" cy="3440941"/>
          </a:xfrm>
        </p:grpSpPr>
        <p:grpSp>
          <p:nvGrpSpPr>
            <p:cNvPr id="7582" name="Google Shape;7582;p32"/>
            <p:cNvGrpSpPr/>
            <p:nvPr/>
          </p:nvGrpSpPr>
          <p:grpSpPr>
            <a:xfrm rot="-9921530">
              <a:off x="597101" y="1701844"/>
              <a:ext cx="566668" cy="446654"/>
              <a:chOff x="6323038" y="1499490"/>
              <a:chExt cx="581777" cy="458564"/>
            </a:xfrm>
          </p:grpSpPr>
          <p:grpSp>
            <p:nvGrpSpPr>
              <p:cNvPr id="7583" name="Google Shape;7583;p32"/>
              <p:cNvGrpSpPr/>
              <p:nvPr/>
            </p:nvGrpSpPr>
            <p:grpSpPr>
              <a:xfrm rot="-6112678" flipH="1">
                <a:off x="6710332" y="1752065"/>
                <a:ext cx="132714" cy="233947"/>
                <a:chOff x="1508752" y="884214"/>
                <a:chExt cx="123324" cy="217414"/>
              </a:xfrm>
            </p:grpSpPr>
            <p:sp>
              <p:nvSpPr>
                <p:cNvPr id="7584" name="Google Shape;7584;p3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5" name="Google Shape;7585;p32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86" name="Google Shape;7586;p32"/>
              <p:cNvGrpSpPr/>
              <p:nvPr/>
            </p:nvGrpSpPr>
            <p:grpSpPr>
              <a:xfrm rot="1827528" flipH="1">
                <a:off x="6348628" y="1580370"/>
                <a:ext cx="374327" cy="202901"/>
                <a:chOff x="1515561" y="715341"/>
                <a:chExt cx="347852" cy="188559"/>
              </a:xfrm>
            </p:grpSpPr>
            <p:sp>
              <p:nvSpPr>
                <p:cNvPr id="7587" name="Google Shape;7587;p3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8" name="Google Shape;7588;p32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9" name="Google Shape;7589;p32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0" name="Google Shape;7590;p32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91" name="Google Shape;7591;p32"/>
            <p:cNvGrpSpPr/>
            <p:nvPr/>
          </p:nvGrpSpPr>
          <p:grpSpPr>
            <a:xfrm>
              <a:off x="7862107" y="3488594"/>
              <a:ext cx="351577" cy="358653"/>
              <a:chOff x="1346595" y="2866919"/>
              <a:chExt cx="351577" cy="358653"/>
            </a:xfrm>
          </p:grpSpPr>
          <p:sp>
            <p:nvSpPr>
              <p:cNvPr id="7592" name="Google Shape;7592;p32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32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32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32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32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32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8" name="Google Shape;7598;p32"/>
            <p:cNvGrpSpPr/>
            <p:nvPr/>
          </p:nvGrpSpPr>
          <p:grpSpPr>
            <a:xfrm>
              <a:off x="655450" y="1019088"/>
              <a:ext cx="756320" cy="789729"/>
              <a:chOff x="1609851" y="1570464"/>
              <a:chExt cx="1473733" cy="1539433"/>
            </a:xfrm>
          </p:grpSpPr>
          <p:sp>
            <p:nvSpPr>
              <p:cNvPr id="7599" name="Google Shape;7599;p3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3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3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3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3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3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3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3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3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3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3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3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3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3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3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3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3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3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3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3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3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3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3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3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3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3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3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3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3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3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3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3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3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3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3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3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3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3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3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3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3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3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3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3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3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3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3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3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3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3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3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3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3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3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3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3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3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3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3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3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3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3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3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3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3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3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3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3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3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3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3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3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3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3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3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3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3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3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3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3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79" name="Google Shape;7679;p32"/>
            <p:cNvGrpSpPr/>
            <p:nvPr/>
          </p:nvGrpSpPr>
          <p:grpSpPr>
            <a:xfrm>
              <a:off x="7862107" y="3720177"/>
              <a:ext cx="709455" cy="739852"/>
              <a:chOff x="1609851" y="1570464"/>
              <a:chExt cx="1473733" cy="1539433"/>
            </a:xfrm>
          </p:grpSpPr>
          <p:sp>
            <p:nvSpPr>
              <p:cNvPr id="7680" name="Google Shape;7680;p3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3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3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3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3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3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3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3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3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3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3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3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3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3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3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3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3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3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3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3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3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3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3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3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3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3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3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3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3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3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3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3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3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3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3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3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3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3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3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3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3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3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3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3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3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3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3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3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3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3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3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3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3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3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3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3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3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3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3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3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3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3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3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3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3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3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3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3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3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3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3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3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3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3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3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3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3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3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3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3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60" name="Google Shape;7760;p32"/>
          <p:cNvSpPr txBox="1">
            <a:spLocks noGrp="1"/>
          </p:cNvSpPr>
          <p:nvPr>
            <p:ph type="subTitle" idx="1"/>
          </p:nvPr>
        </p:nvSpPr>
        <p:spPr>
          <a:xfrm>
            <a:off x="1368726" y="135317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1" name="Google Shape;7761;p32"/>
          <p:cNvSpPr txBox="1">
            <a:spLocks noGrp="1"/>
          </p:cNvSpPr>
          <p:nvPr>
            <p:ph type="subTitle" idx="2"/>
          </p:nvPr>
        </p:nvSpPr>
        <p:spPr>
          <a:xfrm>
            <a:off x="1363952" y="1818413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2" name="Google Shape;7762;p32"/>
          <p:cNvSpPr txBox="1">
            <a:spLocks noGrp="1"/>
          </p:cNvSpPr>
          <p:nvPr>
            <p:ph type="subTitle" idx="3"/>
          </p:nvPr>
        </p:nvSpPr>
        <p:spPr>
          <a:xfrm>
            <a:off x="5888500" y="1352625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3" name="Google Shape;7763;p32"/>
          <p:cNvSpPr txBox="1">
            <a:spLocks noGrp="1"/>
          </p:cNvSpPr>
          <p:nvPr>
            <p:ph type="subTitle" idx="4"/>
          </p:nvPr>
        </p:nvSpPr>
        <p:spPr>
          <a:xfrm>
            <a:off x="5896822" y="181845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4" name="Google Shape;7764;p3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65" name="Google Shape;7765;p32"/>
          <p:cNvSpPr txBox="1">
            <a:spLocks noGrp="1"/>
          </p:cNvSpPr>
          <p:nvPr>
            <p:ph type="subTitle" idx="5"/>
          </p:nvPr>
        </p:nvSpPr>
        <p:spPr>
          <a:xfrm>
            <a:off x="1350867" y="3179850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6" name="Google Shape;7766;p32"/>
          <p:cNvSpPr txBox="1">
            <a:spLocks noGrp="1"/>
          </p:cNvSpPr>
          <p:nvPr>
            <p:ph type="subTitle" idx="6"/>
          </p:nvPr>
        </p:nvSpPr>
        <p:spPr>
          <a:xfrm>
            <a:off x="1357403" y="3645088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7" name="Google Shape;7767;p32"/>
          <p:cNvSpPr txBox="1">
            <a:spLocks noGrp="1"/>
          </p:cNvSpPr>
          <p:nvPr>
            <p:ph type="subTitle" idx="7"/>
          </p:nvPr>
        </p:nvSpPr>
        <p:spPr>
          <a:xfrm>
            <a:off x="5867664" y="3179300"/>
            <a:ext cx="18963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768" name="Google Shape;7768;p32"/>
          <p:cNvSpPr txBox="1">
            <a:spLocks noGrp="1"/>
          </p:cNvSpPr>
          <p:nvPr>
            <p:ph type="subTitle" idx="8"/>
          </p:nvPr>
        </p:nvSpPr>
        <p:spPr>
          <a:xfrm>
            <a:off x="5882534" y="3645130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365199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70" name="Google Shape;7770;p33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7771" name="Google Shape;7771;p3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3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3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3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75" name="Google Shape;7775;p3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7776" name="Google Shape;7776;p3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3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78" name="Google Shape;7778;p33"/>
          <p:cNvGrpSpPr/>
          <p:nvPr/>
        </p:nvGrpSpPr>
        <p:grpSpPr>
          <a:xfrm>
            <a:off x="767584" y="799763"/>
            <a:ext cx="7702584" cy="3735802"/>
            <a:chOff x="767584" y="799763"/>
            <a:chExt cx="7702584" cy="3735802"/>
          </a:xfrm>
        </p:grpSpPr>
        <p:grpSp>
          <p:nvGrpSpPr>
            <p:cNvPr id="7779" name="Google Shape;7779;p33"/>
            <p:cNvGrpSpPr/>
            <p:nvPr/>
          </p:nvGrpSpPr>
          <p:grpSpPr>
            <a:xfrm flipH="1">
              <a:off x="7201579" y="799763"/>
              <a:ext cx="1268589" cy="1322835"/>
              <a:chOff x="1609851" y="1570464"/>
              <a:chExt cx="1473733" cy="1539433"/>
            </a:xfrm>
          </p:grpSpPr>
          <p:sp>
            <p:nvSpPr>
              <p:cNvPr id="7780" name="Google Shape;7780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60" name="Google Shape;7860;p33"/>
            <p:cNvGrpSpPr/>
            <p:nvPr/>
          </p:nvGrpSpPr>
          <p:grpSpPr>
            <a:xfrm flipH="1">
              <a:off x="767584" y="3726843"/>
              <a:ext cx="692802" cy="723072"/>
              <a:chOff x="1609851" y="1570464"/>
              <a:chExt cx="1473733" cy="1539433"/>
            </a:xfrm>
          </p:grpSpPr>
          <p:sp>
            <p:nvSpPr>
              <p:cNvPr id="7861" name="Google Shape;7861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1" name="Google Shape;7941;p33"/>
            <p:cNvGrpSpPr/>
            <p:nvPr/>
          </p:nvGrpSpPr>
          <p:grpSpPr>
            <a:xfrm rot="-6112576" flipH="1">
              <a:off x="1456263" y="4133263"/>
              <a:ext cx="305688" cy="358802"/>
              <a:chOff x="1399963" y="545100"/>
              <a:chExt cx="305686" cy="358800"/>
            </a:xfrm>
          </p:grpSpPr>
          <p:sp>
            <p:nvSpPr>
              <p:cNvPr id="7942" name="Google Shape;7942;p33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3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3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3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3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3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48" name="Google Shape;7948;p33"/>
            <p:cNvGrpSpPr/>
            <p:nvPr/>
          </p:nvGrpSpPr>
          <p:grpSpPr>
            <a:xfrm rot="7357421" flipH="1">
              <a:off x="7963006" y="2131068"/>
              <a:ext cx="305676" cy="221471"/>
              <a:chOff x="1399963" y="545100"/>
              <a:chExt cx="305686" cy="221479"/>
            </a:xfrm>
          </p:grpSpPr>
          <p:sp>
            <p:nvSpPr>
              <p:cNvPr id="7949" name="Google Shape;7949;p3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3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3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3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3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4" name="Google Shape;7954;p33"/>
            <p:cNvGrpSpPr/>
            <p:nvPr/>
          </p:nvGrpSpPr>
          <p:grpSpPr>
            <a:xfrm flipH="1">
              <a:off x="7398484" y="3812493"/>
              <a:ext cx="692802" cy="723072"/>
              <a:chOff x="1609851" y="1570464"/>
              <a:chExt cx="1473733" cy="1539433"/>
            </a:xfrm>
          </p:grpSpPr>
          <p:sp>
            <p:nvSpPr>
              <p:cNvPr id="7955" name="Google Shape;7955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35" name="Google Shape;8035;p33"/>
            <p:cNvGrpSpPr/>
            <p:nvPr/>
          </p:nvGrpSpPr>
          <p:grpSpPr>
            <a:xfrm flipH="1">
              <a:off x="7838965" y="3451047"/>
              <a:ext cx="346327" cy="361459"/>
              <a:chOff x="1609851" y="1570464"/>
              <a:chExt cx="1473733" cy="1539433"/>
            </a:xfrm>
          </p:grpSpPr>
          <p:sp>
            <p:nvSpPr>
              <p:cNvPr id="8036" name="Google Shape;8036;p33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33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33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33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33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33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33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33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33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33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33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33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33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33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33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33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33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33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33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33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33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33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33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33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33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33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33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33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33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33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33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33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33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33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33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33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33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33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33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33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33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33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33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33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33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33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33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33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33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33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33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33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33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33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33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33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33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33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33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33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33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33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33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33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33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33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33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33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33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33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33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33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33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33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33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33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33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33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33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33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16" name="Google Shape;8116;p33"/>
          <p:cNvSpPr txBox="1">
            <a:spLocks noGrp="1"/>
          </p:cNvSpPr>
          <p:nvPr>
            <p:ph type="subTitle" idx="1"/>
          </p:nvPr>
        </p:nvSpPr>
        <p:spPr>
          <a:xfrm>
            <a:off x="4727275" y="2099700"/>
            <a:ext cx="2671200" cy="12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7" name="Google Shape;8117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0208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8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9" name="Google Shape;8119;p3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120" name="Google Shape;8120;p3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4" name="Google Shape;8124;p3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25" name="Google Shape;8125;p3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3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27" name="Google Shape;8127;p34"/>
          <p:cNvGrpSpPr/>
          <p:nvPr/>
        </p:nvGrpSpPr>
        <p:grpSpPr>
          <a:xfrm>
            <a:off x="668750" y="657985"/>
            <a:ext cx="6844749" cy="3415104"/>
            <a:chOff x="668750" y="657985"/>
            <a:chExt cx="6844749" cy="3415104"/>
          </a:xfrm>
        </p:grpSpPr>
        <p:grpSp>
          <p:nvGrpSpPr>
            <p:cNvPr id="8128" name="Google Shape;8128;p34"/>
            <p:cNvGrpSpPr/>
            <p:nvPr/>
          </p:nvGrpSpPr>
          <p:grpSpPr>
            <a:xfrm flipH="1">
              <a:off x="5955726" y="3309838"/>
              <a:ext cx="732003" cy="763251"/>
              <a:chOff x="1609851" y="1570464"/>
              <a:chExt cx="1473733" cy="1539433"/>
            </a:xfrm>
          </p:grpSpPr>
          <p:sp>
            <p:nvSpPr>
              <p:cNvPr id="8129" name="Google Shape;8129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09" name="Google Shape;8209;p34"/>
            <p:cNvGrpSpPr/>
            <p:nvPr/>
          </p:nvGrpSpPr>
          <p:grpSpPr>
            <a:xfrm flipH="1">
              <a:off x="5526696" y="995508"/>
              <a:ext cx="1536956" cy="1602704"/>
              <a:chOff x="1609851" y="1570464"/>
              <a:chExt cx="1473733" cy="1539433"/>
            </a:xfrm>
          </p:grpSpPr>
          <p:sp>
            <p:nvSpPr>
              <p:cNvPr id="8210" name="Google Shape;8210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90" name="Google Shape;8290;p34"/>
            <p:cNvGrpSpPr/>
            <p:nvPr/>
          </p:nvGrpSpPr>
          <p:grpSpPr>
            <a:xfrm flipH="1">
              <a:off x="6833813" y="2020561"/>
              <a:ext cx="679686" cy="708755"/>
              <a:chOff x="1609851" y="1570464"/>
              <a:chExt cx="1473733" cy="1539433"/>
            </a:xfrm>
          </p:grpSpPr>
          <p:sp>
            <p:nvSpPr>
              <p:cNvPr id="8291" name="Google Shape;8291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71" name="Google Shape;8371;p34"/>
            <p:cNvGrpSpPr/>
            <p:nvPr/>
          </p:nvGrpSpPr>
          <p:grpSpPr>
            <a:xfrm>
              <a:off x="6482502" y="2411779"/>
              <a:ext cx="618093" cy="591502"/>
              <a:chOff x="6597477" y="2411779"/>
              <a:chExt cx="618093" cy="591502"/>
            </a:xfrm>
          </p:grpSpPr>
          <p:grpSp>
            <p:nvGrpSpPr>
              <p:cNvPr id="8372" name="Google Shape;8372;p34"/>
              <p:cNvGrpSpPr/>
              <p:nvPr/>
            </p:nvGrpSpPr>
            <p:grpSpPr>
              <a:xfrm rot="7357421" flipH="1">
                <a:off x="6620306" y="2489468"/>
                <a:ext cx="305676" cy="221471"/>
                <a:chOff x="1399963" y="545100"/>
                <a:chExt cx="305686" cy="221479"/>
              </a:xfrm>
            </p:grpSpPr>
            <p:sp>
              <p:nvSpPr>
                <p:cNvPr id="8373" name="Google Shape;8373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4" name="Google Shape;8374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5" name="Google Shape;8375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7" name="Google Shape;8377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8" name="Google Shape;8378;p34"/>
              <p:cNvGrpSpPr/>
              <p:nvPr/>
            </p:nvGrpSpPr>
            <p:grpSpPr>
              <a:xfrm rot="9896874" flipH="1">
                <a:off x="6620992" y="2705503"/>
                <a:ext cx="305690" cy="221481"/>
                <a:chOff x="1399963" y="545100"/>
                <a:chExt cx="305686" cy="221479"/>
              </a:xfrm>
            </p:grpSpPr>
            <p:sp>
              <p:nvSpPr>
                <p:cNvPr id="8379" name="Google Shape;8379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0" name="Google Shape;8380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1" name="Google Shape;8381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3" name="Google Shape;8383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4" name="Google Shape;8384;p34"/>
              <p:cNvGrpSpPr/>
              <p:nvPr/>
            </p:nvGrpSpPr>
            <p:grpSpPr>
              <a:xfrm rot="-7094157" flipH="1">
                <a:off x="6892857" y="2705497"/>
                <a:ext cx="305684" cy="221477"/>
                <a:chOff x="1399963" y="545100"/>
                <a:chExt cx="305686" cy="221479"/>
              </a:xfrm>
            </p:grpSpPr>
            <p:sp>
              <p:nvSpPr>
                <p:cNvPr id="8385" name="Google Shape;8385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6" name="Google Shape;8386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7" name="Google Shape;8387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9" name="Google Shape;8389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390" name="Google Shape;8390;p34"/>
            <p:cNvGrpSpPr/>
            <p:nvPr/>
          </p:nvGrpSpPr>
          <p:grpSpPr>
            <a:xfrm flipH="1">
              <a:off x="797897" y="657985"/>
              <a:ext cx="1106774" cy="1152266"/>
              <a:chOff x="1609851" y="1570464"/>
              <a:chExt cx="1473733" cy="1539433"/>
            </a:xfrm>
          </p:grpSpPr>
          <p:sp>
            <p:nvSpPr>
              <p:cNvPr id="8391" name="Google Shape;8391;p34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34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34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34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34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34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34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34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34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34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34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34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34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34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34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34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34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34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34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34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34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34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34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34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34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34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34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34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34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34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34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34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34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34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34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34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34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34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34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34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34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34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34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34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34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34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34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34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34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34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34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34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34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34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34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34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34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34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34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34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34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34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34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34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34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34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34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34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34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34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34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34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34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34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34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34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34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34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34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34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1" name="Google Shape;8471;p34"/>
            <p:cNvGrpSpPr/>
            <p:nvPr/>
          </p:nvGrpSpPr>
          <p:grpSpPr>
            <a:xfrm>
              <a:off x="668750" y="1674891"/>
              <a:ext cx="817880" cy="736875"/>
              <a:chOff x="874475" y="1757291"/>
              <a:chExt cx="817880" cy="736875"/>
            </a:xfrm>
          </p:grpSpPr>
          <p:grpSp>
            <p:nvGrpSpPr>
              <p:cNvPr id="8472" name="Google Shape;8472;p34"/>
              <p:cNvGrpSpPr/>
              <p:nvPr/>
            </p:nvGrpSpPr>
            <p:grpSpPr>
              <a:xfrm rot="5284628" flipH="1">
                <a:off x="1041767" y="1805785"/>
                <a:ext cx="297906" cy="208236"/>
                <a:chOff x="1399963" y="545100"/>
                <a:chExt cx="305686" cy="221479"/>
              </a:xfrm>
            </p:grpSpPr>
            <p:sp>
              <p:nvSpPr>
                <p:cNvPr id="8473" name="Google Shape;8473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4" name="Google Shape;8474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5" name="Google Shape;8475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6" name="Google Shape;8476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77" name="Google Shape;8477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78" name="Google Shape;8478;p34"/>
              <p:cNvGrpSpPr/>
              <p:nvPr/>
            </p:nvGrpSpPr>
            <p:grpSpPr>
              <a:xfrm rot="7759505" flipH="1">
                <a:off x="1159994" y="1977173"/>
                <a:ext cx="293569" cy="211459"/>
                <a:chOff x="1399963" y="545100"/>
                <a:chExt cx="305686" cy="221479"/>
              </a:xfrm>
            </p:grpSpPr>
            <p:sp>
              <p:nvSpPr>
                <p:cNvPr id="8479" name="Google Shape;8479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0" name="Google Shape;8480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1" name="Google Shape;8481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2" name="Google Shape;8482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3" name="Google Shape;8483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84" name="Google Shape;8484;p34"/>
              <p:cNvGrpSpPr/>
              <p:nvPr/>
            </p:nvGrpSpPr>
            <p:grpSpPr>
              <a:xfrm rot="-9120410" flipH="1">
                <a:off x="1372169" y="1825146"/>
                <a:ext cx="289622" cy="214283"/>
                <a:chOff x="1399963" y="545100"/>
                <a:chExt cx="305686" cy="221479"/>
              </a:xfrm>
            </p:grpSpPr>
            <p:sp>
              <p:nvSpPr>
                <p:cNvPr id="8485" name="Google Shape;8485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6" name="Google Shape;8486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7" name="Google Shape;8487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8" name="Google Shape;8488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89" name="Google Shape;8489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0" name="Google Shape;8490;p34"/>
              <p:cNvGrpSpPr/>
              <p:nvPr/>
            </p:nvGrpSpPr>
            <p:grpSpPr>
              <a:xfrm rot="8733323" flipH="1">
                <a:off x="1159897" y="2216170"/>
                <a:ext cx="293575" cy="211454"/>
                <a:chOff x="1399963" y="545100"/>
                <a:chExt cx="305686" cy="221479"/>
              </a:xfrm>
            </p:grpSpPr>
            <p:sp>
              <p:nvSpPr>
                <p:cNvPr id="8491" name="Google Shape;8491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2" name="Google Shape;8492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3" name="Google Shape;8493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4" name="Google Shape;8494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5" name="Google Shape;8495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96" name="Google Shape;8496;p34"/>
              <p:cNvGrpSpPr/>
              <p:nvPr/>
            </p:nvGrpSpPr>
            <p:grpSpPr>
              <a:xfrm rot="-7071231">
                <a:off x="887941" y="2011009"/>
                <a:ext cx="293571" cy="211446"/>
                <a:chOff x="1399963" y="545100"/>
                <a:chExt cx="305686" cy="221479"/>
              </a:xfrm>
            </p:grpSpPr>
            <p:sp>
              <p:nvSpPr>
                <p:cNvPr id="8497" name="Google Shape;8497;p34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8" name="Google Shape;8498;p34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99" name="Google Shape;8499;p34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0" name="Google Shape;8500;p34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01" name="Google Shape;8501;p34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8502" name="Google Shape;8502;p34"/>
          <p:cNvSpPr txBox="1">
            <a:spLocks noGrp="1"/>
          </p:cNvSpPr>
          <p:nvPr>
            <p:ph type="subTitle" idx="1"/>
          </p:nvPr>
        </p:nvSpPr>
        <p:spPr>
          <a:xfrm flipH="1">
            <a:off x="1630500" y="2099700"/>
            <a:ext cx="2671200" cy="12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03" name="Google Shape;8503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34114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8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5" name="Google Shape;8505;p35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506" name="Google Shape;8506;p3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3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3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3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10" name="Google Shape;8510;p3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511" name="Google Shape;8511;p3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3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3" name="Google Shape;8513;p35"/>
          <p:cNvGrpSpPr/>
          <p:nvPr/>
        </p:nvGrpSpPr>
        <p:grpSpPr>
          <a:xfrm>
            <a:off x="770726" y="525639"/>
            <a:ext cx="7572215" cy="3618158"/>
            <a:chOff x="770726" y="525639"/>
            <a:chExt cx="7572215" cy="3618158"/>
          </a:xfrm>
        </p:grpSpPr>
        <p:grpSp>
          <p:nvGrpSpPr>
            <p:cNvPr id="8514" name="Google Shape;8514;p35"/>
            <p:cNvGrpSpPr/>
            <p:nvPr/>
          </p:nvGrpSpPr>
          <p:grpSpPr>
            <a:xfrm rot="-3963437">
              <a:off x="7509439" y="756916"/>
              <a:ext cx="305669" cy="358780"/>
              <a:chOff x="1399963" y="545100"/>
              <a:chExt cx="305686" cy="358800"/>
            </a:xfrm>
          </p:grpSpPr>
          <p:sp>
            <p:nvSpPr>
              <p:cNvPr id="8515" name="Google Shape;8515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1" name="Google Shape;8521;p35"/>
            <p:cNvGrpSpPr/>
            <p:nvPr/>
          </p:nvGrpSpPr>
          <p:grpSpPr>
            <a:xfrm rot="5924273">
              <a:off x="7509452" y="936057"/>
              <a:ext cx="305657" cy="358766"/>
              <a:chOff x="1399963" y="545100"/>
              <a:chExt cx="305686" cy="358800"/>
            </a:xfrm>
          </p:grpSpPr>
          <p:sp>
            <p:nvSpPr>
              <p:cNvPr id="8522" name="Google Shape;8522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28" name="Google Shape;8528;p35"/>
            <p:cNvGrpSpPr/>
            <p:nvPr/>
          </p:nvGrpSpPr>
          <p:grpSpPr>
            <a:xfrm rot="5078437">
              <a:off x="7946158" y="1092253"/>
              <a:ext cx="305678" cy="358790"/>
              <a:chOff x="1399963" y="545100"/>
              <a:chExt cx="305686" cy="358800"/>
            </a:xfrm>
          </p:grpSpPr>
          <p:sp>
            <p:nvSpPr>
              <p:cNvPr id="8529" name="Google Shape;8529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35" name="Google Shape;8535;p35"/>
            <p:cNvGrpSpPr/>
            <p:nvPr/>
          </p:nvGrpSpPr>
          <p:grpSpPr>
            <a:xfrm rot="-6633765">
              <a:off x="7858608" y="936025"/>
              <a:ext cx="305658" cy="358767"/>
              <a:chOff x="1399963" y="545100"/>
              <a:chExt cx="305686" cy="358800"/>
            </a:xfrm>
          </p:grpSpPr>
          <p:sp>
            <p:nvSpPr>
              <p:cNvPr id="8536" name="Google Shape;8536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2" name="Google Shape;8542;p35"/>
            <p:cNvGrpSpPr/>
            <p:nvPr/>
          </p:nvGrpSpPr>
          <p:grpSpPr>
            <a:xfrm rot="-8648038">
              <a:off x="7898001" y="581173"/>
              <a:ext cx="305690" cy="358805"/>
              <a:chOff x="1399963" y="545100"/>
              <a:chExt cx="305686" cy="358800"/>
            </a:xfrm>
          </p:grpSpPr>
          <p:sp>
            <p:nvSpPr>
              <p:cNvPr id="8543" name="Google Shape;8543;p35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35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35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35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35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35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9" name="Google Shape;8549;p35"/>
            <p:cNvGrpSpPr/>
            <p:nvPr/>
          </p:nvGrpSpPr>
          <p:grpSpPr>
            <a:xfrm>
              <a:off x="770726" y="636848"/>
              <a:ext cx="7572215" cy="3506949"/>
              <a:chOff x="770726" y="636848"/>
              <a:chExt cx="7572215" cy="3506949"/>
            </a:xfrm>
          </p:grpSpPr>
          <p:grpSp>
            <p:nvGrpSpPr>
              <p:cNvPr id="8550" name="Google Shape;8550;p35"/>
              <p:cNvGrpSpPr/>
              <p:nvPr/>
            </p:nvGrpSpPr>
            <p:grpSpPr>
              <a:xfrm>
                <a:off x="770726" y="636848"/>
                <a:ext cx="1171710" cy="1207982"/>
                <a:chOff x="1100614" y="2563083"/>
                <a:chExt cx="1743616" cy="1797593"/>
              </a:xfrm>
            </p:grpSpPr>
            <p:sp>
              <p:nvSpPr>
                <p:cNvPr id="8551" name="Google Shape;8551;p35"/>
                <p:cNvSpPr/>
                <p:nvPr/>
              </p:nvSpPr>
              <p:spPr>
                <a:xfrm>
                  <a:off x="1659117" y="3593280"/>
                  <a:ext cx="140855" cy="98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868" extrusionOk="0">
                      <a:moveTo>
                        <a:pt x="4096" y="69"/>
                      </a:moveTo>
                      <a:lnTo>
                        <a:pt x="4096" y="69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1" y="2799"/>
                      </a:lnTo>
                      <a:cubicBezTo>
                        <a:pt x="69" y="2799"/>
                        <a:pt x="69" y="2868"/>
                        <a:pt x="137" y="28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2" name="Google Shape;8552;p35"/>
                <p:cNvSpPr/>
                <p:nvPr/>
              </p:nvSpPr>
              <p:spPr>
                <a:xfrm>
                  <a:off x="1609851" y="3546351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3481" y="69"/>
                      </a:moveTo>
                      <a:lnTo>
                        <a:pt x="3481" y="69"/>
                      </a:lnTo>
                      <a:lnTo>
                        <a:pt x="3481" y="1"/>
                      </a:lnTo>
                      <a:lnTo>
                        <a:pt x="3481" y="1"/>
                      </a:lnTo>
                      <a:lnTo>
                        <a:pt x="0" y="1093"/>
                      </a:lnTo>
                      <a:lnTo>
                        <a:pt x="0" y="122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3" name="Google Shape;8553;p35"/>
                <p:cNvSpPr/>
                <p:nvPr/>
              </p:nvSpPr>
              <p:spPr>
                <a:xfrm>
                  <a:off x="1745961" y="3675414"/>
                  <a:ext cx="77458" cy="103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5" extrusionOk="0">
                      <a:moveTo>
                        <a:pt x="2184" y="69"/>
                      </a:moveTo>
                      <a:lnTo>
                        <a:pt x="2253" y="69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cubicBezTo>
                        <a:pt x="2184" y="1"/>
                        <a:pt x="2184" y="1"/>
                        <a:pt x="2184" y="1"/>
                      </a:cubicBezTo>
                      <a:lnTo>
                        <a:pt x="2184" y="1"/>
                      </a:lnTo>
                      <a:lnTo>
                        <a:pt x="0" y="2936"/>
                      </a:lnTo>
                      <a:lnTo>
                        <a:pt x="68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4" name="Google Shape;8554;p35"/>
                <p:cNvSpPr/>
                <p:nvPr/>
              </p:nvSpPr>
              <p:spPr>
                <a:xfrm>
                  <a:off x="1846866" y="3673076"/>
                  <a:ext cx="58687" cy="15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643" extrusionOk="0">
                      <a:moveTo>
                        <a:pt x="1707" y="1"/>
                      </a:move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0" y="4574"/>
                      </a:lnTo>
                      <a:lnTo>
                        <a:pt x="137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5" name="Google Shape;8555;p35"/>
                <p:cNvSpPr/>
                <p:nvPr/>
              </p:nvSpPr>
              <p:spPr>
                <a:xfrm>
                  <a:off x="1745961" y="3161501"/>
                  <a:ext cx="77458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4" extrusionOk="0">
                      <a:moveTo>
                        <a:pt x="2253" y="3004"/>
                      </a:move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137" y="0"/>
                      </a:lnTo>
                      <a:lnTo>
                        <a:pt x="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6" name="Google Shape;8556;p35"/>
                <p:cNvSpPr/>
                <p:nvPr/>
              </p:nvSpPr>
              <p:spPr>
                <a:xfrm>
                  <a:off x="1591079" y="3464217"/>
                  <a:ext cx="171316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3" h="138" extrusionOk="0">
                      <a:moveTo>
                        <a:pt x="4983" y="137"/>
                      </a:moveTo>
                      <a:lnTo>
                        <a:pt x="4983" y="137"/>
                      </a:lnTo>
                      <a:lnTo>
                        <a:pt x="4983" y="137"/>
                      </a:lnTo>
                      <a:lnTo>
                        <a:pt x="4983" y="69"/>
                      </a:lnTo>
                      <a:lnTo>
                        <a:pt x="4983" y="69"/>
                      </a:lnTo>
                      <a:lnTo>
                        <a:pt x="0" y="1"/>
                      </a:lnTo>
                      <a:cubicBezTo>
                        <a:pt x="0" y="1"/>
                        <a:pt x="0" y="69"/>
                        <a:pt x="0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7" name="Google Shape;8557;p35"/>
                <p:cNvSpPr/>
                <p:nvPr/>
              </p:nvSpPr>
              <p:spPr>
                <a:xfrm>
                  <a:off x="1973591" y="3088753"/>
                  <a:ext cx="704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" h="3687" extrusionOk="0">
                      <a:moveTo>
                        <a:pt x="0" y="3686"/>
                      </a:moveTo>
                      <a:lnTo>
                        <a:pt x="137" y="3686"/>
                      </a:lnTo>
                      <a:lnTo>
                        <a:pt x="20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8" name="Google Shape;8558;p35"/>
                <p:cNvSpPr/>
                <p:nvPr/>
              </p:nvSpPr>
              <p:spPr>
                <a:xfrm>
                  <a:off x="1666165" y="3241297"/>
                  <a:ext cx="138483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8" h="3004" extrusionOk="0">
                      <a:moveTo>
                        <a:pt x="3959" y="3004"/>
                      </a:moveTo>
                      <a:lnTo>
                        <a:pt x="3959" y="3004"/>
                      </a:lnTo>
                      <a:lnTo>
                        <a:pt x="4028" y="2935"/>
                      </a:lnTo>
                      <a:lnTo>
                        <a:pt x="4028" y="2935"/>
                      </a:lnTo>
                      <a:lnTo>
                        <a:pt x="69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9" name="Google Shape;8559;p35"/>
                <p:cNvSpPr/>
                <p:nvPr/>
              </p:nvSpPr>
              <p:spPr>
                <a:xfrm>
                  <a:off x="2144872" y="3595652"/>
                  <a:ext cx="138517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072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892" y="3072"/>
                      </a:lnTo>
                      <a:lnTo>
                        <a:pt x="4028" y="293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0" name="Google Shape;8560;p35"/>
                <p:cNvSpPr/>
                <p:nvPr/>
              </p:nvSpPr>
              <p:spPr>
                <a:xfrm>
                  <a:off x="1966543" y="3727052"/>
                  <a:ext cx="7082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3687" extrusionOk="0">
                      <a:moveTo>
                        <a:pt x="205" y="0"/>
                      </a:moveTo>
                      <a:lnTo>
                        <a:pt x="69" y="0"/>
                      </a:lnTo>
                      <a:lnTo>
                        <a:pt x="0" y="3686"/>
                      </a:lnTo>
                      <a:lnTo>
                        <a:pt x="137" y="368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1" name="Google Shape;8561;p35"/>
                <p:cNvSpPr/>
                <p:nvPr/>
              </p:nvSpPr>
              <p:spPr>
                <a:xfrm>
                  <a:off x="2217620" y="3353926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1" y="1093"/>
                      </a:moveTo>
                      <a:lnTo>
                        <a:pt x="1" y="1093"/>
                      </a:lnTo>
                      <a:lnTo>
                        <a:pt x="1" y="1229"/>
                      </a:lnTo>
                      <a:lnTo>
                        <a:pt x="3482" y="205"/>
                      </a:lnTo>
                      <a:lnTo>
                        <a:pt x="348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2" name="Google Shape;8562;p35"/>
                <p:cNvSpPr/>
                <p:nvPr/>
              </p:nvSpPr>
              <p:spPr>
                <a:xfrm>
                  <a:off x="2184787" y="3471265"/>
                  <a:ext cx="17135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206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137"/>
                      </a:lnTo>
                      <a:lnTo>
                        <a:pt x="4983" y="205"/>
                      </a:lnTo>
                      <a:lnTo>
                        <a:pt x="498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3" name="Google Shape;8563;p35"/>
                <p:cNvSpPr/>
                <p:nvPr/>
              </p:nvSpPr>
              <p:spPr>
                <a:xfrm>
                  <a:off x="2121425" y="3677786"/>
                  <a:ext cx="75120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3072" extrusionOk="0">
                      <a:moveTo>
                        <a:pt x="69" y="0"/>
                      </a:moveTo>
                      <a:lnTo>
                        <a:pt x="69" y="0"/>
                      </a:lnTo>
                      <a:lnTo>
                        <a:pt x="69" y="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2116" y="3072"/>
                      </a:lnTo>
                      <a:lnTo>
                        <a:pt x="2185" y="300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4" name="Google Shape;8564;p35"/>
                <p:cNvSpPr/>
                <p:nvPr/>
              </p:nvSpPr>
              <p:spPr>
                <a:xfrm>
                  <a:off x="2034581" y="3673076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69" y="1"/>
                      </a:moveTo>
                      <a:lnTo>
                        <a:pt x="69" y="1"/>
                      </a:lnTo>
                      <a:lnTo>
                        <a:pt x="69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434" y="4710"/>
                      </a:lnTo>
                      <a:lnTo>
                        <a:pt x="1571" y="471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5" name="Google Shape;8565;p35"/>
                <p:cNvSpPr/>
                <p:nvPr/>
              </p:nvSpPr>
              <p:spPr>
                <a:xfrm>
                  <a:off x="1487802" y="3105187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4984" y="3686"/>
                      </a:moveTo>
                      <a:lnTo>
                        <a:pt x="137" y="0"/>
                      </a:lnTo>
                      <a:lnTo>
                        <a:pt x="1" y="205"/>
                      </a:lnTo>
                      <a:lnTo>
                        <a:pt x="4915" y="382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6" name="Google Shape;8566;p35"/>
                <p:cNvSpPr/>
                <p:nvPr/>
              </p:nvSpPr>
              <p:spPr>
                <a:xfrm>
                  <a:off x="1398654" y="3274130"/>
                  <a:ext cx="201845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117" extrusionOk="0">
                      <a:moveTo>
                        <a:pt x="5802" y="2117"/>
                      </a:moveTo>
                      <a:cubicBezTo>
                        <a:pt x="5802" y="2049"/>
                        <a:pt x="5802" y="2049"/>
                        <a:pt x="5870" y="1980"/>
                      </a:cubicBezTo>
                      <a:lnTo>
                        <a:pt x="68" y="1"/>
                      </a:lnTo>
                      <a:lnTo>
                        <a:pt x="0" y="206"/>
                      </a:lnTo>
                      <a:lnTo>
                        <a:pt x="0" y="206"/>
                      </a:lnTo>
                      <a:lnTo>
                        <a:pt x="5802" y="21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7" name="Google Shape;8567;p35"/>
                <p:cNvSpPr/>
                <p:nvPr/>
              </p:nvSpPr>
              <p:spPr>
                <a:xfrm>
                  <a:off x="2471070" y="3842053"/>
                  <a:ext cx="93892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85" extrusionOk="0">
                      <a:moveTo>
                        <a:pt x="2594" y="2184"/>
                      </a:moveTo>
                      <a:lnTo>
                        <a:pt x="2594" y="2184"/>
                      </a:lnTo>
                      <a:lnTo>
                        <a:pt x="2731" y="1980"/>
                      </a:lnTo>
                      <a:lnTo>
                        <a:pt x="2731" y="1980"/>
                      </a:lnTo>
                      <a:lnTo>
                        <a:pt x="205" y="0"/>
                      </a:lnTo>
                      <a:cubicBezTo>
                        <a:pt x="137" y="68"/>
                        <a:pt x="69" y="205"/>
                        <a:pt x="1" y="273"/>
                      </a:cubicBezTo>
                      <a:lnTo>
                        <a:pt x="2594" y="218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8" name="Google Shape;8568;p35"/>
                <p:cNvSpPr/>
                <p:nvPr/>
              </p:nvSpPr>
              <p:spPr>
                <a:xfrm>
                  <a:off x="1370497" y="3457169"/>
                  <a:ext cx="208858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74" extrusionOk="0">
                      <a:moveTo>
                        <a:pt x="6075" y="137"/>
                      </a:moveTo>
                      <a:lnTo>
                        <a:pt x="0" y="1"/>
                      </a:lnTo>
                      <a:lnTo>
                        <a:pt x="0" y="274"/>
                      </a:lnTo>
                      <a:lnTo>
                        <a:pt x="6075" y="27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9" name="Google Shape;8569;p35"/>
                <p:cNvSpPr/>
                <p:nvPr/>
              </p:nvSpPr>
              <p:spPr>
                <a:xfrm>
                  <a:off x="1236724" y="3454831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0" y="274"/>
                      </a:moveTo>
                      <a:lnTo>
                        <a:pt x="0" y="274"/>
                      </a:lnTo>
                      <a:lnTo>
                        <a:pt x="3208" y="274"/>
                      </a:lnTo>
                      <a:lnTo>
                        <a:pt x="3208" y="69"/>
                      </a:lnTo>
                      <a:lnTo>
                        <a:pt x="0" y="1"/>
                      </a:lnTo>
                      <a:lnTo>
                        <a:pt x="0" y="1"/>
                      </a:ln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0" y="20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0" name="Google Shape;8570;p35"/>
                <p:cNvSpPr/>
                <p:nvPr/>
              </p:nvSpPr>
              <p:spPr>
                <a:xfrm>
                  <a:off x="2041629" y="3109863"/>
                  <a:ext cx="5872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" h="4711" extrusionOk="0">
                      <a:moveTo>
                        <a:pt x="1" y="4642"/>
                      </a:moveTo>
                      <a:lnTo>
                        <a:pt x="69" y="4711"/>
                      </a:lnTo>
                      <a:lnTo>
                        <a:pt x="69" y="4711"/>
                      </a:lnTo>
                      <a:lnTo>
                        <a:pt x="1707" y="69"/>
                      </a:lnTo>
                      <a:lnTo>
                        <a:pt x="1571" y="1"/>
                      </a:lnTo>
                      <a:lnTo>
                        <a:pt x="1" y="4642"/>
                      </a:lnTo>
                      <a:lnTo>
                        <a:pt x="1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1" name="Google Shape;8571;p35"/>
                <p:cNvSpPr/>
                <p:nvPr/>
              </p:nvSpPr>
              <p:spPr>
                <a:xfrm>
                  <a:off x="2288030" y="3705943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1" y="137"/>
                      </a:moveTo>
                      <a:lnTo>
                        <a:pt x="4847" y="3823"/>
                      </a:lnTo>
                      <a:lnTo>
                        <a:pt x="4983" y="36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2" name="Google Shape;8572;p35"/>
                <p:cNvSpPr/>
                <p:nvPr/>
              </p:nvSpPr>
              <p:spPr>
                <a:xfrm>
                  <a:off x="2346717" y="3595652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68" y="0"/>
                      </a:moveTo>
                      <a:lnTo>
                        <a:pt x="0" y="68"/>
                      </a:lnTo>
                      <a:lnTo>
                        <a:pt x="5802" y="2048"/>
                      </a:lnTo>
                      <a:cubicBezTo>
                        <a:pt x="5802" y="2048"/>
                        <a:pt x="5802" y="1911"/>
                        <a:pt x="5870" y="1843"/>
                      </a:cubicBezTo>
                      <a:lnTo>
                        <a:pt x="5870" y="1843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3" name="Google Shape;8573;p35"/>
                <p:cNvSpPr/>
                <p:nvPr/>
              </p:nvSpPr>
              <p:spPr>
                <a:xfrm>
                  <a:off x="2569637" y="3199044"/>
                  <a:ext cx="253484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27" extrusionOk="0">
                      <a:moveTo>
                        <a:pt x="69" y="2526"/>
                      </a:moveTo>
                      <a:lnTo>
                        <a:pt x="7372" y="274"/>
                      </a:lnTo>
                      <a:lnTo>
                        <a:pt x="7372" y="274"/>
                      </a:lnTo>
                      <a:lnTo>
                        <a:pt x="7304" y="1"/>
                      </a:lnTo>
                      <a:lnTo>
                        <a:pt x="7304" y="1"/>
                      </a:lnTo>
                      <a:lnTo>
                        <a:pt x="0" y="2321"/>
                      </a:lnTo>
                      <a:cubicBezTo>
                        <a:pt x="0" y="2390"/>
                        <a:pt x="69" y="2458"/>
                        <a:pt x="69" y="25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4" name="Google Shape;8574;p35"/>
                <p:cNvSpPr/>
                <p:nvPr/>
              </p:nvSpPr>
              <p:spPr>
                <a:xfrm>
                  <a:off x="1858590" y="3107525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1502" y="4710"/>
                      </a:moveTo>
                      <a:lnTo>
                        <a:pt x="1570" y="4710"/>
                      </a:lnTo>
                      <a:lnTo>
                        <a:pt x="137" y="1"/>
                      </a:lnTo>
                      <a:lnTo>
                        <a:pt x="1" y="1"/>
                      </a:lnTo>
                      <a:lnTo>
                        <a:pt x="1502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5" name="Google Shape;8575;p35"/>
                <p:cNvSpPr/>
                <p:nvPr/>
              </p:nvSpPr>
              <p:spPr>
                <a:xfrm>
                  <a:off x="2144872" y="3248311"/>
                  <a:ext cx="140855" cy="10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937" extrusionOk="0">
                      <a:moveTo>
                        <a:pt x="1" y="2868"/>
                      </a:moveTo>
                      <a:lnTo>
                        <a:pt x="1" y="2936"/>
                      </a:lnTo>
                      <a:lnTo>
                        <a:pt x="1" y="2936"/>
                      </a:lnTo>
                      <a:lnTo>
                        <a:pt x="4096" y="138"/>
                      </a:lnTo>
                      <a:lnTo>
                        <a:pt x="3960" y="1"/>
                      </a:lnTo>
                      <a:lnTo>
                        <a:pt x="1" y="2868"/>
                      </a:lnTo>
                      <a:lnTo>
                        <a:pt x="1" y="28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6" name="Google Shape;8576;p35"/>
                <p:cNvSpPr/>
                <p:nvPr/>
              </p:nvSpPr>
              <p:spPr>
                <a:xfrm>
                  <a:off x="2123763" y="3161501"/>
                  <a:ext cx="77493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4" h="3073" extrusionOk="0">
                      <a:moveTo>
                        <a:pt x="1" y="3004"/>
                      </a:moveTo>
                      <a:lnTo>
                        <a:pt x="69" y="3072"/>
                      </a:lnTo>
                      <a:lnTo>
                        <a:pt x="69" y="3072"/>
                      </a:lnTo>
                      <a:lnTo>
                        <a:pt x="2253" y="137"/>
                      </a:lnTo>
                      <a:lnTo>
                        <a:pt x="2185" y="0"/>
                      </a:lnTo>
                      <a:lnTo>
                        <a:pt x="1" y="3004"/>
                      </a:lnTo>
                      <a:lnTo>
                        <a:pt x="1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7" name="Google Shape;8577;p35"/>
                <p:cNvSpPr/>
                <p:nvPr/>
              </p:nvSpPr>
              <p:spPr>
                <a:xfrm>
                  <a:off x="1609851" y="3346878"/>
                  <a:ext cx="122049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0" h="1298" extrusionOk="0">
                      <a:moveTo>
                        <a:pt x="3550" y="1298"/>
                      </a:moveTo>
                      <a:lnTo>
                        <a:pt x="3550" y="1161"/>
                      </a:lnTo>
                      <a:lnTo>
                        <a:pt x="3550" y="1161"/>
                      </a:lnTo>
                      <a:lnTo>
                        <a:pt x="69" y="1"/>
                      </a:lnTo>
                      <a:cubicBezTo>
                        <a:pt x="69" y="69"/>
                        <a:pt x="0" y="69"/>
                        <a:pt x="0" y="137"/>
                      </a:cubicBezTo>
                      <a:lnTo>
                        <a:pt x="0" y="137"/>
                      </a:lnTo>
                      <a:lnTo>
                        <a:pt x="3481" y="129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8" name="Google Shape;8578;p35"/>
                <p:cNvSpPr/>
                <p:nvPr/>
              </p:nvSpPr>
              <p:spPr>
                <a:xfrm>
                  <a:off x="1382221" y="3023053"/>
                  <a:ext cx="91554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185" extrusionOk="0">
                      <a:moveTo>
                        <a:pt x="137" y="69"/>
                      </a:moveTo>
                      <a:lnTo>
                        <a:pt x="0" y="273"/>
                      </a:lnTo>
                      <a:lnTo>
                        <a:pt x="0" y="273"/>
                      </a:lnTo>
                      <a:lnTo>
                        <a:pt x="2526" y="2185"/>
                      </a:lnTo>
                      <a:lnTo>
                        <a:pt x="2662" y="1980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9" name="Google Shape;8579;p35"/>
                <p:cNvSpPr/>
                <p:nvPr/>
              </p:nvSpPr>
              <p:spPr>
                <a:xfrm>
                  <a:off x="2215282" y="3551061"/>
                  <a:ext cx="119711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98" extrusionOk="0">
                      <a:moveTo>
                        <a:pt x="1" y="0"/>
                      </a:move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482" y="1297"/>
                      </a:lnTo>
                      <a:lnTo>
                        <a:pt x="3482" y="1161"/>
                      </a:lnTo>
                      <a:lnTo>
                        <a:pt x="3482" y="116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0" name="Google Shape;8580;p35"/>
                <p:cNvSpPr/>
                <p:nvPr/>
              </p:nvSpPr>
              <p:spPr>
                <a:xfrm>
                  <a:off x="2349055" y="3285888"/>
                  <a:ext cx="201845" cy="68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1980" extrusionOk="0">
                      <a:moveTo>
                        <a:pt x="5802" y="0"/>
                      </a:moveTo>
                      <a:lnTo>
                        <a:pt x="0" y="1843"/>
                      </a:lnTo>
                      <a:lnTo>
                        <a:pt x="69" y="1980"/>
                      </a:lnTo>
                      <a:lnTo>
                        <a:pt x="5870" y="205"/>
                      </a:lnTo>
                      <a:cubicBezTo>
                        <a:pt x="5870" y="137"/>
                        <a:pt x="5802" y="68"/>
                        <a:pt x="58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1" name="Google Shape;8581;p35"/>
                <p:cNvSpPr/>
                <p:nvPr/>
              </p:nvSpPr>
              <p:spPr>
                <a:xfrm>
                  <a:off x="1396282" y="3586266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5871" y="137"/>
                      </a:moveTo>
                      <a:cubicBezTo>
                        <a:pt x="5803" y="137"/>
                        <a:pt x="5803" y="68"/>
                        <a:pt x="5803" y="0"/>
                      </a:cubicBezTo>
                      <a:lnTo>
                        <a:pt x="1" y="1775"/>
                      </a:lnTo>
                      <a:cubicBezTo>
                        <a:pt x="1" y="1843"/>
                        <a:pt x="1" y="1980"/>
                        <a:pt x="69" y="204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2" name="Google Shape;8582;p35"/>
                <p:cNvSpPr/>
                <p:nvPr/>
              </p:nvSpPr>
              <p:spPr>
                <a:xfrm>
                  <a:off x="1128771" y="3184983"/>
                  <a:ext cx="253484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94" extrusionOk="0">
                      <a:moveTo>
                        <a:pt x="7304" y="2594"/>
                      </a:moveTo>
                      <a:lnTo>
                        <a:pt x="7372" y="2389"/>
                      </a:lnTo>
                      <a:lnTo>
                        <a:pt x="137" y="0"/>
                      </a:lnTo>
                      <a:lnTo>
                        <a:pt x="137" y="0"/>
                      </a:lnTo>
                      <a:cubicBezTo>
                        <a:pt x="137" y="68"/>
                        <a:pt x="69" y="137"/>
                        <a:pt x="1" y="205"/>
                      </a:cubicBezTo>
                      <a:lnTo>
                        <a:pt x="1" y="205"/>
                      </a:lnTo>
                      <a:lnTo>
                        <a:pt x="7304" y="259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3" name="Google Shape;8583;p35"/>
                <p:cNvSpPr/>
                <p:nvPr/>
              </p:nvSpPr>
              <p:spPr>
                <a:xfrm>
                  <a:off x="2342007" y="2755508"/>
                  <a:ext cx="164302" cy="215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9" h="6281" extrusionOk="0">
                      <a:moveTo>
                        <a:pt x="205" y="6281"/>
                      </a:moveTo>
                      <a:lnTo>
                        <a:pt x="4779" y="137"/>
                      </a:lnTo>
                      <a:lnTo>
                        <a:pt x="4779" y="137"/>
                      </a:lnTo>
                      <a:lnTo>
                        <a:pt x="4642" y="1"/>
                      </a:lnTo>
                      <a:lnTo>
                        <a:pt x="4642" y="1"/>
                      </a:lnTo>
                      <a:lnTo>
                        <a:pt x="4574" y="1"/>
                      </a:lnTo>
                      <a:lnTo>
                        <a:pt x="4574" y="1"/>
                      </a:lnTo>
                      <a:lnTo>
                        <a:pt x="1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4" name="Google Shape;8584;p35"/>
                <p:cNvSpPr/>
                <p:nvPr/>
              </p:nvSpPr>
              <p:spPr>
                <a:xfrm>
                  <a:off x="1454969" y="274378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4642" y="6280"/>
                      </a:moveTo>
                      <a:lnTo>
                        <a:pt x="205" y="1"/>
                      </a:lnTo>
                      <a:lnTo>
                        <a:pt x="205" y="1"/>
                      </a:lnTo>
                      <a:lnTo>
                        <a:pt x="0" y="205"/>
                      </a:lnTo>
                      <a:lnTo>
                        <a:pt x="0" y="205"/>
                      </a:lnTo>
                      <a:lnTo>
                        <a:pt x="4437" y="64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5" name="Google Shape;8585;p35"/>
                <p:cNvSpPr/>
                <p:nvPr/>
              </p:nvSpPr>
              <p:spPr>
                <a:xfrm>
                  <a:off x="2170692" y="2771942"/>
                  <a:ext cx="44625" cy="10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141" extrusionOk="0">
                      <a:moveTo>
                        <a:pt x="1" y="3072"/>
                      </a:moveTo>
                      <a:lnTo>
                        <a:pt x="274" y="3141"/>
                      </a:lnTo>
                      <a:lnTo>
                        <a:pt x="1298" y="69"/>
                      </a:lnTo>
                      <a:lnTo>
                        <a:pt x="1298" y="69"/>
                      </a:lnTo>
                      <a:lnTo>
                        <a:pt x="1093" y="69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6" name="Google Shape;8586;p35"/>
                <p:cNvSpPr/>
                <p:nvPr/>
              </p:nvSpPr>
              <p:spPr>
                <a:xfrm>
                  <a:off x="1752975" y="2764894"/>
                  <a:ext cx="39950" cy="1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10" extrusionOk="0">
                      <a:moveTo>
                        <a:pt x="1161" y="3141"/>
                      </a:moveTo>
                      <a:lnTo>
                        <a:pt x="206" y="1"/>
                      </a:lnTo>
                      <a:lnTo>
                        <a:pt x="206" y="1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957" y="320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7" name="Google Shape;8587;p35"/>
                <p:cNvSpPr/>
                <p:nvPr/>
              </p:nvSpPr>
              <p:spPr>
                <a:xfrm>
                  <a:off x="1370497" y="3830295"/>
                  <a:ext cx="93892" cy="6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1981" extrusionOk="0">
                      <a:moveTo>
                        <a:pt x="2594" y="1"/>
                      </a:moveTo>
                      <a:lnTo>
                        <a:pt x="0" y="1776"/>
                      </a:lnTo>
                      <a:lnTo>
                        <a:pt x="0" y="1776"/>
                      </a:lnTo>
                      <a:lnTo>
                        <a:pt x="137" y="1980"/>
                      </a:lnTo>
                      <a:lnTo>
                        <a:pt x="137" y="1980"/>
                      </a:lnTo>
                      <a:lnTo>
                        <a:pt x="273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8" name="Google Shape;8588;p35"/>
                <p:cNvSpPr/>
                <p:nvPr/>
              </p:nvSpPr>
              <p:spPr>
                <a:xfrm>
                  <a:off x="1975929" y="2579517"/>
                  <a:ext cx="11758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7714" extrusionOk="0">
                      <a:moveTo>
                        <a:pt x="0" y="7714"/>
                      </a:moveTo>
                      <a:lnTo>
                        <a:pt x="205" y="7714"/>
                      </a:lnTo>
                      <a:lnTo>
                        <a:pt x="342" y="69"/>
                      </a:lnTo>
                      <a:lnTo>
                        <a:pt x="69" y="69"/>
                      </a:lnTo>
                      <a:lnTo>
                        <a:pt x="69" y="1"/>
                      </a:lnTo>
                      <a:lnTo>
                        <a:pt x="69" y="69"/>
                      </a:lnTo>
                      <a:lnTo>
                        <a:pt x="69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9" name="Google Shape;8589;p35"/>
                <p:cNvSpPr/>
                <p:nvPr/>
              </p:nvSpPr>
              <p:spPr>
                <a:xfrm>
                  <a:off x="1124096" y="3654304"/>
                  <a:ext cx="253449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2" h="2527" extrusionOk="0">
                      <a:moveTo>
                        <a:pt x="7304" y="1"/>
                      </a:moveTo>
                      <a:lnTo>
                        <a:pt x="0" y="2253"/>
                      </a:lnTo>
                      <a:lnTo>
                        <a:pt x="0" y="2253"/>
                      </a:lnTo>
                      <a:cubicBezTo>
                        <a:pt x="0" y="2390"/>
                        <a:pt x="68" y="2458"/>
                        <a:pt x="68" y="2526"/>
                      </a:cubicBez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7372" y="205"/>
                      </a:lnTo>
                      <a:cubicBezTo>
                        <a:pt x="7372" y="137"/>
                        <a:pt x="7304" y="69"/>
                        <a:pt x="730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0" name="Google Shape;8590;p35"/>
                <p:cNvSpPr/>
                <p:nvPr/>
              </p:nvSpPr>
              <p:spPr>
                <a:xfrm>
                  <a:off x="2332621" y="397816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0" y="137"/>
                      </a:moveTo>
                      <a:lnTo>
                        <a:pt x="4437" y="6416"/>
                      </a:lnTo>
                      <a:lnTo>
                        <a:pt x="4437" y="6416"/>
                      </a:lnTo>
                      <a:lnTo>
                        <a:pt x="4642" y="6280"/>
                      </a:lnTo>
                      <a:lnTo>
                        <a:pt x="4642" y="628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1" name="Google Shape;8591;p35"/>
                <p:cNvSpPr/>
                <p:nvPr/>
              </p:nvSpPr>
              <p:spPr>
                <a:xfrm>
                  <a:off x="2154258" y="4067311"/>
                  <a:ext cx="39950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09" extrusionOk="0">
                      <a:moveTo>
                        <a:pt x="1" y="69"/>
                      </a:moveTo>
                      <a:lnTo>
                        <a:pt x="888" y="3209"/>
                      </a:lnTo>
                      <a:lnTo>
                        <a:pt x="888" y="3209"/>
                      </a:lnTo>
                      <a:lnTo>
                        <a:pt x="1161" y="3072"/>
                      </a:lnTo>
                      <a:lnTo>
                        <a:pt x="1161" y="3072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2" name="Google Shape;8592;p35"/>
                <p:cNvSpPr/>
                <p:nvPr/>
              </p:nvSpPr>
              <p:spPr>
                <a:xfrm>
                  <a:off x="2567299" y="3666028"/>
                  <a:ext cx="25111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4" h="2732" extrusionOk="0">
                      <a:moveTo>
                        <a:pt x="68" y="1"/>
                      </a:moveTo>
                      <a:cubicBezTo>
                        <a:pt x="0" y="1"/>
                        <a:pt x="0" y="1"/>
                        <a:pt x="68" y="69"/>
                      </a:cubicBezTo>
                      <a:cubicBezTo>
                        <a:pt x="0" y="137"/>
                        <a:pt x="0" y="206"/>
                        <a:pt x="0" y="274"/>
                      </a:cubicBezTo>
                      <a:lnTo>
                        <a:pt x="7167" y="2731"/>
                      </a:lnTo>
                      <a:lnTo>
                        <a:pt x="7167" y="2731"/>
                      </a:lnTo>
                      <a:lnTo>
                        <a:pt x="7304" y="2458"/>
                      </a:lnTo>
                      <a:lnTo>
                        <a:pt x="7304" y="239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3" name="Google Shape;8593;p35"/>
                <p:cNvSpPr/>
                <p:nvPr/>
              </p:nvSpPr>
              <p:spPr>
                <a:xfrm>
                  <a:off x="1729527" y="4062635"/>
                  <a:ext cx="44625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072" extrusionOk="0">
                      <a:moveTo>
                        <a:pt x="1093" y="0"/>
                      </a:moveTo>
                      <a:lnTo>
                        <a:pt x="0" y="3004"/>
                      </a:lnTo>
                      <a:lnTo>
                        <a:pt x="0" y="3004"/>
                      </a:lnTo>
                      <a:lnTo>
                        <a:pt x="273" y="3072"/>
                      </a:lnTo>
                      <a:lnTo>
                        <a:pt x="273" y="3072"/>
                      </a:lnTo>
                      <a:lnTo>
                        <a:pt x="1297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4" name="Google Shape;8594;p35"/>
                <p:cNvSpPr/>
                <p:nvPr/>
              </p:nvSpPr>
              <p:spPr>
                <a:xfrm>
                  <a:off x="1438535" y="3971116"/>
                  <a:ext cx="166640" cy="215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6280" extrusionOk="0">
                      <a:moveTo>
                        <a:pt x="4574" y="0"/>
                      </a:moveTo>
                      <a:lnTo>
                        <a:pt x="1" y="6143"/>
                      </a:lnTo>
                      <a:lnTo>
                        <a:pt x="1" y="6143"/>
                      </a:lnTo>
                      <a:lnTo>
                        <a:pt x="274" y="6280"/>
                      </a:lnTo>
                      <a:lnTo>
                        <a:pt x="274" y="6280"/>
                      </a:lnTo>
                      <a:lnTo>
                        <a:pt x="4847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5" name="Google Shape;8595;p35"/>
                <p:cNvSpPr/>
                <p:nvPr/>
              </p:nvSpPr>
              <p:spPr>
                <a:xfrm>
                  <a:off x="1959495" y="4095468"/>
                  <a:ext cx="9420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7714" extrusionOk="0">
                      <a:moveTo>
                        <a:pt x="69" y="69"/>
                      </a:moveTo>
                      <a:lnTo>
                        <a:pt x="1" y="7714"/>
                      </a:lnTo>
                      <a:lnTo>
                        <a:pt x="1" y="7714"/>
                      </a:lnTo>
                      <a:lnTo>
                        <a:pt x="274" y="7714"/>
                      </a:lnTo>
                      <a:lnTo>
                        <a:pt x="27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6" name="Google Shape;8596;p35"/>
                <p:cNvSpPr/>
                <p:nvPr/>
              </p:nvSpPr>
              <p:spPr>
                <a:xfrm>
                  <a:off x="1973591" y="2865833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0" y="6143"/>
                      </a:moveTo>
                      <a:lnTo>
                        <a:pt x="205" y="6143"/>
                      </a:lnTo>
                      <a:lnTo>
                        <a:pt x="273" y="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7" name="Google Shape;8597;p35"/>
                <p:cNvSpPr/>
                <p:nvPr/>
              </p:nvSpPr>
              <p:spPr>
                <a:xfrm>
                  <a:off x="1619236" y="2976124"/>
                  <a:ext cx="126759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5120" extrusionOk="0">
                      <a:moveTo>
                        <a:pt x="2458" y="3550"/>
                      </a:moveTo>
                      <a:lnTo>
                        <a:pt x="3550" y="5119"/>
                      </a:lnTo>
                      <a:lnTo>
                        <a:pt x="3686" y="4983"/>
                      </a:lnTo>
                      <a:lnTo>
                        <a:pt x="205" y="0"/>
                      </a:lnTo>
                      <a:lnTo>
                        <a:pt x="0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8" name="Google Shape;8598;p35"/>
                <p:cNvSpPr/>
                <p:nvPr/>
              </p:nvSpPr>
              <p:spPr>
                <a:xfrm>
                  <a:off x="1609851" y="3785705"/>
                  <a:ext cx="129097" cy="173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5" h="5052" extrusionOk="0">
                      <a:moveTo>
                        <a:pt x="3754" y="137"/>
                      </a:moveTo>
                      <a:lnTo>
                        <a:pt x="3686" y="1"/>
                      </a:lnTo>
                      <a:lnTo>
                        <a:pt x="0" y="4915"/>
                      </a:lnTo>
                      <a:lnTo>
                        <a:pt x="205" y="505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9" name="Google Shape;8599;p35"/>
                <p:cNvSpPr/>
                <p:nvPr/>
              </p:nvSpPr>
              <p:spPr>
                <a:xfrm>
                  <a:off x="1792890" y="2893991"/>
                  <a:ext cx="65735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5871" extrusionOk="0">
                      <a:moveTo>
                        <a:pt x="1775" y="5870"/>
                      </a:moveTo>
                      <a:lnTo>
                        <a:pt x="1912" y="5802"/>
                      </a:lnTo>
                      <a:lnTo>
                        <a:pt x="205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0" name="Google Shape;8600;p35"/>
                <p:cNvSpPr/>
                <p:nvPr/>
              </p:nvSpPr>
              <p:spPr>
                <a:xfrm>
                  <a:off x="1476078" y="3696557"/>
                  <a:ext cx="176026" cy="124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3618" extrusionOk="0">
                      <a:moveTo>
                        <a:pt x="5120" y="68"/>
                      </a:moveTo>
                      <a:lnTo>
                        <a:pt x="5052" y="0"/>
                      </a:lnTo>
                      <a:lnTo>
                        <a:pt x="1" y="3481"/>
                      </a:lnTo>
                      <a:lnTo>
                        <a:pt x="137" y="361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1" name="Google Shape;8601;p35"/>
                <p:cNvSpPr/>
                <p:nvPr/>
              </p:nvSpPr>
              <p:spPr>
                <a:xfrm>
                  <a:off x="2485165" y="3041825"/>
                  <a:ext cx="93892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17" extrusionOk="0">
                      <a:moveTo>
                        <a:pt x="68" y="2116"/>
                      </a:moveTo>
                      <a:lnTo>
                        <a:pt x="2730" y="205"/>
                      </a:lnTo>
                      <a:lnTo>
                        <a:pt x="2730" y="205"/>
                      </a:lnTo>
                      <a:lnTo>
                        <a:pt x="2594" y="69"/>
                      </a:lnTo>
                      <a:lnTo>
                        <a:pt x="2594" y="69"/>
                      </a:lnTo>
                      <a:lnTo>
                        <a:pt x="2594" y="0"/>
                      </a:lnTo>
                      <a:lnTo>
                        <a:pt x="2594" y="0"/>
                      </a:lnTo>
                      <a:lnTo>
                        <a:pt x="0" y="191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2" name="Google Shape;8602;p35"/>
                <p:cNvSpPr/>
                <p:nvPr/>
              </p:nvSpPr>
              <p:spPr>
                <a:xfrm>
                  <a:off x="2097943" y="2896328"/>
                  <a:ext cx="75120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871" extrusionOk="0">
                      <a:moveTo>
                        <a:pt x="1" y="5802"/>
                      </a:moveTo>
                      <a:lnTo>
                        <a:pt x="137" y="5871"/>
                      </a:lnTo>
                      <a:lnTo>
                        <a:pt x="2185" y="137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3" name="Google Shape;8603;p35"/>
                <p:cNvSpPr/>
                <p:nvPr/>
              </p:nvSpPr>
              <p:spPr>
                <a:xfrm>
                  <a:off x="2295078" y="3119248"/>
                  <a:ext cx="17368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2" h="3687" extrusionOk="0">
                      <a:moveTo>
                        <a:pt x="0" y="3618"/>
                      </a:moveTo>
                      <a:lnTo>
                        <a:pt x="69" y="3687"/>
                      </a:lnTo>
                      <a:lnTo>
                        <a:pt x="5051" y="206"/>
                      </a:lnTo>
                      <a:lnTo>
                        <a:pt x="49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4" name="Google Shape;8604;p35"/>
                <p:cNvSpPr/>
                <p:nvPr/>
              </p:nvSpPr>
              <p:spPr>
                <a:xfrm>
                  <a:off x="2205897" y="2983138"/>
                  <a:ext cx="131435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3" h="4984" extrusionOk="0">
                      <a:moveTo>
                        <a:pt x="1" y="4915"/>
                      </a:moveTo>
                      <a:lnTo>
                        <a:pt x="137" y="4984"/>
                      </a:lnTo>
                      <a:lnTo>
                        <a:pt x="3823" y="137"/>
                      </a:lnTo>
                      <a:lnTo>
                        <a:pt x="361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5" name="Google Shape;8605;p35"/>
                <p:cNvSpPr/>
                <p:nvPr/>
              </p:nvSpPr>
              <p:spPr>
                <a:xfrm>
                  <a:off x="2367826" y="3473603"/>
                  <a:ext cx="211231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274" extrusionOk="0">
                      <a:moveTo>
                        <a:pt x="0" y="1"/>
                      </a:moveTo>
                      <a:lnTo>
                        <a:pt x="0" y="137"/>
                      </a:lnTo>
                      <a:lnTo>
                        <a:pt x="6143" y="274"/>
                      </a:lnTo>
                      <a:lnTo>
                        <a:pt x="614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6" name="Google Shape;8606;p35"/>
                <p:cNvSpPr/>
                <p:nvPr/>
              </p:nvSpPr>
              <p:spPr>
                <a:xfrm>
                  <a:off x="2600132" y="3478313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3209" y="205"/>
                      </a:moveTo>
                      <a:lnTo>
                        <a:pt x="3209" y="205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1" y="0"/>
                      </a:lnTo>
                      <a:cubicBezTo>
                        <a:pt x="1" y="68"/>
                        <a:pt x="1" y="137"/>
                        <a:pt x="1" y="205"/>
                      </a:cubicBezTo>
                      <a:lnTo>
                        <a:pt x="3209" y="27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7" name="Google Shape;8607;p35"/>
                <p:cNvSpPr/>
                <p:nvPr/>
              </p:nvSpPr>
              <p:spPr>
                <a:xfrm>
                  <a:off x="2201221" y="3790415"/>
                  <a:ext cx="124387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8" h="5120" extrusionOk="0">
                      <a:moveTo>
                        <a:pt x="68" y="0"/>
                      </a:moveTo>
                      <a:lnTo>
                        <a:pt x="0" y="137"/>
                      </a:lnTo>
                      <a:lnTo>
                        <a:pt x="3481" y="5120"/>
                      </a:lnTo>
                      <a:lnTo>
                        <a:pt x="3618" y="498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8" name="Google Shape;8608;p35"/>
                <p:cNvSpPr/>
                <p:nvPr/>
              </p:nvSpPr>
              <p:spPr>
                <a:xfrm>
                  <a:off x="2086220" y="3846729"/>
                  <a:ext cx="68072" cy="20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" h="5939" extrusionOk="0">
                      <a:moveTo>
                        <a:pt x="205" y="1"/>
                      </a:moveTo>
                      <a:lnTo>
                        <a:pt x="0" y="69"/>
                      </a:lnTo>
                      <a:lnTo>
                        <a:pt x="1775" y="5939"/>
                      </a:lnTo>
                      <a:lnTo>
                        <a:pt x="1980" y="587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9" name="Google Shape;8609;p35"/>
                <p:cNvSpPr/>
                <p:nvPr/>
              </p:nvSpPr>
              <p:spPr>
                <a:xfrm>
                  <a:off x="1774118" y="3844391"/>
                  <a:ext cx="72782" cy="19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7" h="5803" extrusionOk="0">
                      <a:moveTo>
                        <a:pt x="2116" y="69"/>
                      </a:moveTo>
                      <a:lnTo>
                        <a:pt x="1980" y="0"/>
                      </a:lnTo>
                      <a:lnTo>
                        <a:pt x="0" y="5734"/>
                      </a:lnTo>
                      <a:lnTo>
                        <a:pt x="205" y="580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0" name="Google Shape;8610;p35"/>
                <p:cNvSpPr/>
                <p:nvPr/>
              </p:nvSpPr>
              <p:spPr>
                <a:xfrm>
                  <a:off x="1961833" y="3865501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274" y="2117"/>
                      </a:moveTo>
                      <a:lnTo>
                        <a:pt x="274" y="1"/>
                      </a:lnTo>
                      <a:lnTo>
                        <a:pt x="137" y="1"/>
                      </a:lnTo>
                      <a:lnTo>
                        <a:pt x="1" y="6144"/>
                      </a:lnTo>
                      <a:lnTo>
                        <a:pt x="274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1" name="Google Shape;8611;p35"/>
                <p:cNvSpPr/>
                <p:nvPr/>
              </p:nvSpPr>
              <p:spPr>
                <a:xfrm>
                  <a:off x="1961833" y="2563083"/>
                  <a:ext cx="3995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1093" extrusionOk="0">
                      <a:moveTo>
                        <a:pt x="1161" y="547"/>
                      </a:moveTo>
                      <a:cubicBezTo>
                        <a:pt x="1161" y="820"/>
                        <a:pt x="888" y="1093"/>
                        <a:pt x="615" y="1093"/>
                      </a:cubicBezTo>
                      <a:cubicBezTo>
                        <a:pt x="274" y="1093"/>
                        <a:pt x="1" y="820"/>
                        <a:pt x="1" y="547"/>
                      </a:cubicBezTo>
                      <a:cubicBezTo>
                        <a:pt x="1" y="206"/>
                        <a:pt x="274" y="1"/>
                        <a:pt x="615" y="1"/>
                      </a:cubicBezTo>
                      <a:cubicBezTo>
                        <a:pt x="888" y="1"/>
                        <a:pt x="1161" y="206"/>
                        <a:pt x="1161" y="5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2" name="Google Shape;8612;p35"/>
                <p:cNvSpPr/>
                <p:nvPr/>
              </p:nvSpPr>
              <p:spPr>
                <a:xfrm>
                  <a:off x="2799605" y="3182611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820" y="1161"/>
                      </a:moveTo>
                      <a:cubicBezTo>
                        <a:pt x="547" y="1229"/>
                        <a:pt x="205" y="1093"/>
                        <a:pt x="137" y="820"/>
                      </a:cubicBezTo>
                      <a:cubicBezTo>
                        <a:pt x="1" y="479"/>
                        <a:pt x="205" y="206"/>
                        <a:pt x="478" y="69"/>
                      </a:cubicBezTo>
                      <a:cubicBezTo>
                        <a:pt x="751" y="1"/>
                        <a:pt x="1093" y="137"/>
                        <a:pt x="1161" y="410"/>
                      </a:cubicBezTo>
                      <a:cubicBezTo>
                        <a:pt x="1298" y="752"/>
                        <a:pt x="1093" y="1025"/>
                        <a:pt x="820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3" name="Google Shape;8613;p35"/>
                <p:cNvSpPr/>
                <p:nvPr/>
              </p:nvSpPr>
              <p:spPr>
                <a:xfrm>
                  <a:off x="1100614" y="3715329"/>
                  <a:ext cx="44625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366" extrusionOk="0">
                      <a:moveTo>
                        <a:pt x="888" y="1229"/>
                      </a:moveTo>
                      <a:cubicBezTo>
                        <a:pt x="410" y="1365"/>
                        <a:pt x="0" y="888"/>
                        <a:pt x="205" y="478"/>
                      </a:cubicBezTo>
                      <a:cubicBezTo>
                        <a:pt x="410" y="0"/>
                        <a:pt x="1093" y="68"/>
                        <a:pt x="1229" y="546"/>
                      </a:cubicBezTo>
                      <a:cubicBezTo>
                        <a:pt x="1297" y="819"/>
                        <a:pt x="1161" y="1161"/>
                        <a:pt x="88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4" name="Google Shape;8614;p35"/>
                <p:cNvSpPr/>
                <p:nvPr/>
              </p:nvSpPr>
              <p:spPr>
                <a:xfrm>
                  <a:off x="2466394" y="4175264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205" y="956"/>
                      </a:moveTo>
                      <a:cubicBezTo>
                        <a:pt x="0" y="683"/>
                        <a:pt x="68" y="342"/>
                        <a:pt x="341" y="205"/>
                      </a:cubicBezTo>
                      <a:cubicBezTo>
                        <a:pt x="614" y="1"/>
                        <a:pt x="956" y="69"/>
                        <a:pt x="1092" y="274"/>
                      </a:cubicBezTo>
                      <a:cubicBezTo>
                        <a:pt x="1297" y="547"/>
                        <a:pt x="1229" y="888"/>
                        <a:pt x="1024" y="1093"/>
                      </a:cubicBezTo>
                      <a:cubicBezTo>
                        <a:pt x="751" y="1229"/>
                        <a:pt x="410" y="1229"/>
                        <a:pt x="205" y="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5" name="Google Shape;8615;p35"/>
                <p:cNvSpPr/>
                <p:nvPr/>
              </p:nvSpPr>
              <p:spPr>
                <a:xfrm>
                  <a:off x="1431487" y="2717965"/>
                  <a:ext cx="46963" cy="49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435" extrusionOk="0">
                      <a:moveTo>
                        <a:pt x="274" y="1161"/>
                      </a:moveTo>
                      <a:cubicBezTo>
                        <a:pt x="1" y="547"/>
                        <a:pt x="752" y="1"/>
                        <a:pt x="1229" y="479"/>
                      </a:cubicBezTo>
                      <a:cubicBezTo>
                        <a:pt x="1366" y="752"/>
                        <a:pt x="1298" y="1093"/>
                        <a:pt x="1093" y="1298"/>
                      </a:cubicBezTo>
                      <a:cubicBezTo>
                        <a:pt x="820" y="1434"/>
                        <a:pt x="479" y="1434"/>
                        <a:pt x="274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6" name="Google Shape;8616;p35"/>
                <p:cNvSpPr/>
                <p:nvPr/>
              </p:nvSpPr>
              <p:spPr>
                <a:xfrm>
                  <a:off x="1412716" y="4154155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78" y="615"/>
                      </a:moveTo>
                      <a:cubicBezTo>
                        <a:pt x="888" y="0"/>
                        <a:pt x="1775" y="683"/>
                        <a:pt x="1366" y="1297"/>
                      </a:cubicBezTo>
                      <a:cubicBezTo>
                        <a:pt x="888" y="1843"/>
                        <a:pt x="1" y="1229"/>
                        <a:pt x="478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7" name="Google Shape;8617;p35"/>
                <p:cNvSpPr/>
                <p:nvPr/>
              </p:nvSpPr>
              <p:spPr>
                <a:xfrm>
                  <a:off x="2473407" y="2725013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10" y="615"/>
                      </a:moveTo>
                      <a:cubicBezTo>
                        <a:pt x="888" y="1"/>
                        <a:pt x="1776" y="683"/>
                        <a:pt x="1366" y="1297"/>
                      </a:cubicBezTo>
                      <a:cubicBezTo>
                        <a:pt x="888" y="1844"/>
                        <a:pt x="1" y="1229"/>
                        <a:pt x="410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8" name="Google Shape;8618;p35"/>
                <p:cNvSpPr/>
                <p:nvPr/>
              </p:nvSpPr>
              <p:spPr>
                <a:xfrm>
                  <a:off x="1105324" y="3168549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87" y="137"/>
                      </a:moveTo>
                      <a:cubicBezTo>
                        <a:pt x="1297" y="273"/>
                        <a:pt x="1365" y="888"/>
                        <a:pt x="887" y="1161"/>
                      </a:cubicBezTo>
                      <a:cubicBezTo>
                        <a:pt x="478" y="1365"/>
                        <a:pt x="0" y="888"/>
                        <a:pt x="137" y="478"/>
                      </a:cubicBezTo>
                      <a:cubicBezTo>
                        <a:pt x="273" y="137"/>
                        <a:pt x="546" y="0"/>
                        <a:pt x="887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9" name="Google Shape;8619;p35"/>
                <p:cNvSpPr/>
                <p:nvPr/>
              </p:nvSpPr>
              <p:spPr>
                <a:xfrm>
                  <a:off x="2794929" y="3731762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19" y="68"/>
                      </a:moveTo>
                      <a:cubicBezTo>
                        <a:pt x="1297" y="273"/>
                        <a:pt x="1365" y="887"/>
                        <a:pt x="887" y="1092"/>
                      </a:cubicBezTo>
                      <a:cubicBezTo>
                        <a:pt x="478" y="1365"/>
                        <a:pt x="0" y="887"/>
                        <a:pt x="137" y="478"/>
                      </a:cubicBezTo>
                      <a:cubicBezTo>
                        <a:pt x="205" y="137"/>
                        <a:pt x="546" y="0"/>
                        <a:pt x="819" y="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0" name="Google Shape;8620;p35"/>
                <p:cNvSpPr/>
                <p:nvPr/>
              </p:nvSpPr>
              <p:spPr>
                <a:xfrm>
                  <a:off x="2196511" y="2748494"/>
                  <a:ext cx="352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5" extrusionOk="0">
                      <a:moveTo>
                        <a:pt x="956" y="614"/>
                      </a:moveTo>
                      <a:cubicBezTo>
                        <a:pt x="888" y="888"/>
                        <a:pt x="615" y="1024"/>
                        <a:pt x="342" y="956"/>
                      </a:cubicBezTo>
                      <a:cubicBezTo>
                        <a:pt x="137" y="888"/>
                        <a:pt x="1" y="614"/>
                        <a:pt x="69" y="341"/>
                      </a:cubicBezTo>
                      <a:cubicBezTo>
                        <a:pt x="137" y="68"/>
                        <a:pt x="410" y="0"/>
                        <a:pt x="683" y="68"/>
                      </a:cubicBezTo>
                      <a:cubicBezTo>
                        <a:pt x="888" y="137"/>
                        <a:pt x="1024" y="410"/>
                        <a:pt x="956" y="61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1" name="Google Shape;8621;p35"/>
                <p:cNvSpPr/>
                <p:nvPr/>
              </p:nvSpPr>
              <p:spPr>
                <a:xfrm>
                  <a:off x="1717804" y="4158831"/>
                  <a:ext cx="30529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1093" extrusionOk="0">
                      <a:moveTo>
                        <a:pt x="887" y="683"/>
                      </a:moveTo>
                      <a:cubicBezTo>
                        <a:pt x="614" y="1093"/>
                        <a:pt x="0" y="888"/>
                        <a:pt x="0" y="410"/>
                      </a:cubicBezTo>
                      <a:cubicBezTo>
                        <a:pt x="273" y="1"/>
                        <a:pt x="887" y="206"/>
                        <a:pt x="887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2" name="Google Shape;8622;p35"/>
                <p:cNvSpPr/>
                <p:nvPr/>
              </p:nvSpPr>
              <p:spPr>
                <a:xfrm>
                  <a:off x="2694024" y="3454831"/>
                  <a:ext cx="3991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230" extrusionOk="0">
                      <a:moveTo>
                        <a:pt x="751" y="1229"/>
                      </a:moveTo>
                      <a:cubicBezTo>
                        <a:pt x="0" y="1229"/>
                        <a:pt x="1160" y="1"/>
                        <a:pt x="1160" y="751"/>
                      </a:cubicBezTo>
                      <a:cubicBezTo>
                        <a:pt x="1160" y="1024"/>
                        <a:pt x="956" y="1229"/>
                        <a:pt x="751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3" name="Google Shape;8623;p35"/>
                <p:cNvSpPr/>
                <p:nvPr/>
              </p:nvSpPr>
              <p:spPr>
                <a:xfrm>
                  <a:off x="1210905" y="3433722"/>
                  <a:ext cx="42287" cy="42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229" extrusionOk="0">
                      <a:moveTo>
                        <a:pt x="478" y="1229"/>
                      </a:moveTo>
                      <a:cubicBezTo>
                        <a:pt x="205" y="1229"/>
                        <a:pt x="1" y="1024"/>
                        <a:pt x="1" y="751"/>
                      </a:cubicBezTo>
                      <a:cubicBezTo>
                        <a:pt x="1" y="0"/>
                        <a:pt x="1229" y="1229"/>
                        <a:pt x="47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4" name="Google Shape;8624;p35"/>
                <p:cNvSpPr/>
                <p:nvPr/>
              </p:nvSpPr>
              <p:spPr>
                <a:xfrm>
                  <a:off x="2177739" y="4165879"/>
                  <a:ext cx="32902" cy="35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1025" extrusionOk="0">
                      <a:moveTo>
                        <a:pt x="1" y="683"/>
                      </a:moveTo>
                      <a:cubicBezTo>
                        <a:pt x="1" y="205"/>
                        <a:pt x="615" y="1"/>
                        <a:pt x="888" y="410"/>
                      </a:cubicBezTo>
                      <a:cubicBezTo>
                        <a:pt x="956" y="615"/>
                        <a:pt x="820" y="888"/>
                        <a:pt x="547" y="1024"/>
                      </a:cubicBezTo>
                      <a:cubicBezTo>
                        <a:pt x="342" y="1024"/>
                        <a:pt x="69" y="888"/>
                        <a:pt x="1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5" name="Google Shape;8625;p35"/>
                <p:cNvSpPr/>
                <p:nvPr/>
              </p:nvSpPr>
              <p:spPr>
                <a:xfrm>
                  <a:off x="1734203" y="2741446"/>
                  <a:ext cx="37612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1025" extrusionOk="0">
                      <a:moveTo>
                        <a:pt x="69" y="683"/>
                      </a:moveTo>
                      <a:cubicBezTo>
                        <a:pt x="1" y="410"/>
                        <a:pt x="137" y="137"/>
                        <a:pt x="410" y="69"/>
                      </a:cubicBezTo>
                      <a:cubicBezTo>
                        <a:pt x="615" y="0"/>
                        <a:pt x="888" y="137"/>
                        <a:pt x="957" y="342"/>
                      </a:cubicBezTo>
                      <a:cubicBezTo>
                        <a:pt x="1093" y="615"/>
                        <a:pt x="957" y="888"/>
                        <a:pt x="683" y="956"/>
                      </a:cubicBezTo>
                      <a:cubicBezTo>
                        <a:pt x="410" y="1024"/>
                        <a:pt x="206" y="888"/>
                        <a:pt x="69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6" name="Google Shape;8626;p35"/>
                <p:cNvSpPr/>
                <p:nvPr/>
              </p:nvSpPr>
              <p:spPr>
                <a:xfrm>
                  <a:off x="1344678" y="3874886"/>
                  <a:ext cx="44625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98" extrusionOk="0">
                      <a:moveTo>
                        <a:pt x="273" y="410"/>
                      </a:moveTo>
                      <a:cubicBezTo>
                        <a:pt x="751" y="1"/>
                        <a:pt x="1297" y="752"/>
                        <a:pt x="819" y="1161"/>
                      </a:cubicBezTo>
                      <a:cubicBezTo>
                        <a:pt x="615" y="1298"/>
                        <a:pt x="342" y="1229"/>
                        <a:pt x="137" y="1025"/>
                      </a:cubicBezTo>
                      <a:cubicBezTo>
                        <a:pt x="0" y="820"/>
                        <a:pt x="68" y="547"/>
                        <a:pt x="273" y="4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7" name="Google Shape;8627;p35"/>
                <p:cNvSpPr/>
                <p:nvPr/>
              </p:nvSpPr>
              <p:spPr>
                <a:xfrm>
                  <a:off x="2564927" y="3023053"/>
                  <a:ext cx="46997" cy="49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" h="1434" extrusionOk="0">
                      <a:moveTo>
                        <a:pt x="274" y="205"/>
                      </a:moveTo>
                      <a:cubicBezTo>
                        <a:pt x="479" y="0"/>
                        <a:pt x="752" y="69"/>
                        <a:pt x="888" y="273"/>
                      </a:cubicBezTo>
                      <a:cubicBezTo>
                        <a:pt x="1366" y="819"/>
                        <a:pt x="479" y="1434"/>
                        <a:pt x="137" y="819"/>
                      </a:cubicBezTo>
                      <a:cubicBezTo>
                        <a:pt x="1" y="615"/>
                        <a:pt x="69" y="342"/>
                        <a:pt x="274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8" name="Google Shape;8628;p35"/>
                <p:cNvSpPr/>
                <p:nvPr/>
              </p:nvSpPr>
              <p:spPr>
                <a:xfrm>
                  <a:off x="1361111" y="3006619"/>
                  <a:ext cx="35205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1025" extrusionOk="0">
                      <a:moveTo>
                        <a:pt x="751" y="137"/>
                      </a:moveTo>
                      <a:cubicBezTo>
                        <a:pt x="956" y="274"/>
                        <a:pt x="1024" y="615"/>
                        <a:pt x="819" y="820"/>
                      </a:cubicBezTo>
                      <a:cubicBezTo>
                        <a:pt x="683" y="956"/>
                        <a:pt x="410" y="1024"/>
                        <a:pt x="273" y="888"/>
                      </a:cubicBezTo>
                      <a:cubicBezTo>
                        <a:pt x="0" y="751"/>
                        <a:pt x="0" y="410"/>
                        <a:pt x="137" y="205"/>
                      </a:cubicBezTo>
                      <a:cubicBezTo>
                        <a:pt x="273" y="69"/>
                        <a:pt x="546" y="0"/>
                        <a:pt x="751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9" name="Google Shape;8629;p35"/>
                <p:cNvSpPr/>
                <p:nvPr/>
              </p:nvSpPr>
              <p:spPr>
                <a:xfrm>
                  <a:off x="2550866" y="3898368"/>
                  <a:ext cx="42287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093" extrusionOk="0">
                      <a:moveTo>
                        <a:pt x="888" y="205"/>
                      </a:moveTo>
                      <a:cubicBezTo>
                        <a:pt x="1229" y="410"/>
                        <a:pt x="1093" y="956"/>
                        <a:pt x="683" y="1024"/>
                      </a:cubicBezTo>
                      <a:cubicBezTo>
                        <a:pt x="273" y="1092"/>
                        <a:pt x="0" y="615"/>
                        <a:pt x="205" y="273"/>
                      </a:cubicBezTo>
                      <a:cubicBezTo>
                        <a:pt x="342" y="69"/>
                        <a:pt x="683" y="0"/>
                        <a:pt x="888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0" name="Google Shape;8630;p35"/>
              <p:cNvGrpSpPr/>
              <p:nvPr/>
            </p:nvGrpSpPr>
            <p:grpSpPr>
              <a:xfrm rot="8840575">
                <a:off x="7443542" y="3730889"/>
                <a:ext cx="305681" cy="358794"/>
                <a:chOff x="1399963" y="545100"/>
                <a:chExt cx="305686" cy="358800"/>
              </a:xfrm>
            </p:grpSpPr>
            <p:sp>
              <p:nvSpPr>
                <p:cNvPr id="8631" name="Google Shape;8631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2" name="Google Shape;8632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3" name="Google Shape;8633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4" name="Google Shape;8634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5" name="Google Shape;8635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6" name="Google Shape;8636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37" name="Google Shape;8637;p35"/>
              <p:cNvGrpSpPr/>
              <p:nvPr/>
            </p:nvGrpSpPr>
            <p:grpSpPr>
              <a:xfrm>
                <a:off x="7508794" y="3090493"/>
                <a:ext cx="834146" cy="859789"/>
                <a:chOff x="1100614" y="2563083"/>
                <a:chExt cx="1743616" cy="1797593"/>
              </a:xfrm>
            </p:grpSpPr>
            <p:sp>
              <p:nvSpPr>
                <p:cNvPr id="8638" name="Google Shape;8638;p35"/>
                <p:cNvSpPr/>
                <p:nvPr/>
              </p:nvSpPr>
              <p:spPr>
                <a:xfrm>
                  <a:off x="1659117" y="3593280"/>
                  <a:ext cx="140855" cy="98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868" extrusionOk="0">
                      <a:moveTo>
                        <a:pt x="4096" y="69"/>
                      </a:moveTo>
                      <a:lnTo>
                        <a:pt x="4096" y="69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4096" y="1"/>
                      </a:lnTo>
                      <a:lnTo>
                        <a:pt x="1" y="2799"/>
                      </a:lnTo>
                      <a:cubicBezTo>
                        <a:pt x="69" y="2799"/>
                        <a:pt x="69" y="2868"/>
                        <a:pt x="137" y="28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9" name="Google Shape;8639;p35"/>
                <p:cNvSpPr/>
                <p:nvPr/>
              </p:nvSpPr>
              <p:spPr>
                <a:xfrm>
                  <a:off x="1609851" y="3546351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3481" y="69"/>
                      </a:moveTo>
                      <a:lnTo>
                        <a:pt x="3481" y="69"/>
                      </a:lnTo>
                      <a:lnTo>
                        <a:pt x="3481" y="1"/>
                      </a:lnTo>
                      <a:lnTo>
                        <a:pt x="3481" y="1"/>
                      </a:lnTo>
                      <a:lnTo>
                        <a:pt x="0" y="1093"/>
                      </a:lnTo>
                      <a:lnTo>
                        <a:pt x="0" y="122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0" name="Google Shape;8640;p35"/>
                <p:cNvSpPr/>
                <p:nvPr/>
              </p:nvSpPr>
              <p:spPr>
                <a:xfrm>
                  <a:off x="1745961" y="3675414"/>
                  <a:ext cx="77458" cy="103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5" extrusionOk="0">
                      <a:moveTo>
                        <a:pt x="2184" y="69"/>
                      </a:moveTo>
                      <a:lnTo>
                        <a:pt x="2253" y="69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lnTo>
                        <a:pt x="2253" y="1"/>
                      </a:lnTo>
                      <a:cubicBezTo>
                        <a:pt x="2184" y="1"/>
                        <a:pt x="2184" y="1"/>
                        <a:pt x="2184" y="1"/>
                      </a:cubicBezTo>
                      <a:lnTo>
                        <a:pt x="2184" y="1"/>
                      </a:lnTo>
                      <a:lnTo>
                        <a:pt x="0" y="2936"/>
                      </a:lnTo>
                      <a:lnTo>
                        <a:pt x="68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1" name="Google Shape;8641;p35"/>
                <p:cNvSpPr/>
                <p:nvPr/>
              </p:nvSpPr>
              <p:spPr>
                <a:xfrm>
                  <a:off x="1846866" y="3673076"/>
                  <a:ext cx="58687" cy="15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643" extrusionOk="0">
                      <a:moveTo>
                        <a:pt x="1707" y="1"/>
                      </a:move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1707" y="1"/>
                      </a:lnTo>
                      <a:lnTo>
                        <a:pt x="0" y="4574"/>
                      </a:lnTo>
                      <a:lnTo>
                        <a:pt x="137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2" name="Google Shape;8642;p35"/>
                <p:cNvSpPr/>
                <p:nvPr/>
              </p:nvSpPr>
              <p:spPr>
                <a:xfrm>
                  <a:off x="1745961" y="3161501"/>
                  <a:ext cx="77458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3004" extrusionOk="0">
                      <a:moveTo>
                        <a:pt x="2253" y="3004"/>
                      </a:move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2253" y="3004"/>
                      </a:lnTo>
                      <a:lnTo>
                        <a:pt x="137" y="0"/>
                      </a:lnTo>
                      <a:lnTo>
                        <a:pt x="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3" name="Google Shape;8643;p35"/>
                <p:cNvSpPr/>
                <p:nvPr/>
              </p:nvSpPr>
              <p:spPr>
                <a:xfrm>
                  <a:off x="1591079" y="3464217"/>
                  <a:ext cx="171316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3" h="138" extrusionOk="0">
                      <a:moveTo>
                        <a:pt x="4983" y="137"/>
                      </a:moveTo>
                      <a:lnTo>
                        <a:pt x="4983" y="137"/>
                      </a:lnTo>
                      <a:lnTo>
                        <a:pt x="4983" y="137"/>
                      </a:lnTo>
                      <a:lnTo>
                        <a:pt x="4983" y="69"/>
                      </a:lnTo>
                      <a:lnTo>
                        <a:pt x="4983" y="69"/>
                      </a:lnTo>
                      <a:lnTo>
                        <a:pt x="0" y="1"/>
                      </a:lnTo>
                      <a:cubicBezTo>
                        <a:pt x="0" y="1"/>
                        <a:pt x="0" y="69"/>
                        <a:pt x="0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4" name="Google Shape;8644;p35"/>
                <p:cNvSpPr/>
                <p:nvPr/>
              </p:nvSpPr>
              <p:spPr>
                <a:xfrm>
                  <a:off x="1973591" y="3088753"/>
                  <a:ext cx="704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" h="3687" extrusionOk="0">
                      <a:moveTo>
                        <a:pt x="0" y="3686"/>
                      </a:moveTo>
                      <a:lnTo>
                        <a:pt x="137" y="3686"/>
                      </a:lnTo>
                      <a:lnTo>
                        <a:pt x="205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5" name="Google Shape;8645;p35"/>
                <p:cNvSpPr/>
                <p:nvPr/>
              </p:nvSpPr>
              <p:spPr>
                <a:xfrm>
                  <a:off x="1666165" y="3241297"/>
                  <a:ext cx="138483" cy="103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8" h="3004" extrusionOk="0">
                      <a:moveTo>
                        <a:pt x="3959" y="3004"/>
                      </a:moveTo>
                      <a:lnTo>
                        <a:pt x="3959" y="3004"/>
                      </a:lnTo>
                      <a:lnTo>
                        <a:pt x="4028" y="2935"/>
                      </a:lnTo>
                      <a:lnTo>
                        <a:pt x="4028" y="2935"/>
                      </a:lnTo>
                      <a:lnTo>
                        <a:pt x="69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6" name="Google Shape;8646;p35"/>
                <p:cNvSpPr/>
                <p:nvPr/>
              </p:nvSpPr>
              <p:spPr>
                <a:xfrm>
                  <a:off x="2144872" y="3595652"/>
                  <a:ext cx="138517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072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892" y="3072"/>
                      </a:lnTo>
                      <a:lnTo>
                        <a:pt x="4028" y="293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7" name="Google Shape;8647;p35"/>
                <p:cNvSpPr/>
                <p:nvPr/>
              </p:nvSpPr>
              <p:spPr>
                <a:xfrm>
                  <a:off x="1966543" y="3727052"/>
                  <a:ext cx="7082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3687" extrusionOk="0">
                      <a:moveTo>
                        <a:pt x="205" y="0"/>
                      </a:moveTo>
                      <a:lnTo>
                        <a:pt x="69" y="0"/>
                      </a:lnTo>
                      <a:lnTo>
                        <a:pt x="0" y="3686"/>
                      </a:lnTo>
                      <a:lnTo>
                        <a:pt x="137" y="3686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8" name="Google Shape;8648;p35"/>
                <p:cNvSpPr/>
                <p:nvPr/>
              </p:nvSpPr>
              <p:spPr>
                <a:xfrm>
                  <a:off x="2217620" y="3353926"/>
                  <a:ext cx="119711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30" extrusionOk="0">
                      <a:moveTo>
                        <a:pt x="1" y="1093"/>
                      </a:moveTo>
                      <a:lnTo>
                        <a:pt x="1" y="1093"/>
                      </a:lnTo>
                      <a:lnTo>
                        <a:pt x="1" y="1229"/>
                      </a:lnTo>
                      <a:lnTo>
                        <a:pt x="3482" y="205"/>
                      </a:lnTo>
                      <a:lnTo>
                        <a:pt x="348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9" name="Google Shape;8649;p35"/>
                <p:cNvSpPr/>
                <p:nvPr/>
              </p:nvSpPr>
              <p:spPr>
                <a:xfrm>
                  <a:off x="2184787" y="3471265"/>
                  <a:ext cx="17135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206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137"/>
                      </a:lnTo>
                      <a:lnTo>
                        <a:pt x="4983" y="205"/>
                      </a:lnTo>
                      <a:lnTo>
                        <a:pt x="498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0" name="Google Shape;8650;p35"/>
                <p:cNvSpPr/>
                <p:nvPr/>
              </p:nvSpPr>
              <p:spPr>
                <a:xfrm>
                  <a:off x="2121425" y="3677786"/>
                  <a:ext cx="75120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3072" extrusionOk="0">
                      <a:moveTo>
                        <a:pt x="69" y="0"/>
                      </a:moveTo>
                      <a:lnTo>
                        <a:pt x="69" y="0"/>
                      </a:lnTo>
                      <a:lnTo>
                        <a:pt x="69" y="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2116" y="3072"/>
                      </a:lnTo>
                      <a:lnTo>
                        <a:pt x="2185" y="300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1" name="Google Shape;8651;p35"/>
                <p:cNvSpPr/>
                <p:nvPr/>
              </p:nvSpPr>
              <p:spPr>
                <a:xfrm>
                  <a:off x="2034581" y="3673076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69" y="1"/>
                      </a:moveTo>
                      <a:lnTo>
                        <a:pt x="69" y="1"/>
                      </a:lnTo>
                      <a:lnTo>
                        <a:pt x="69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434" y="4710"/>
                      </a:lnTo>
                      <a:lnTo>
                        <a:pt x="1571" y="471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2" name="Google Shape;8652;p35"/>
                <p:cNvSpPr/>
                <p:nvPr/>
              </p:nvSpPr>
              <p:spPr>
                <a:xfrm>
                  <a:off x="1487802" y="3105187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4984" y="3686"/>
                      </a:moveTo>
                      <a:lnTo>
                        <a:pt x="137" y="0"/>
                      </a:lnTo>
                      <a:lnTo>
                        <a:pt x="1" y="205"/>
                      </a:lnTo>
                      <a:lnTo>
                        <a:pt x="4915" y="382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3" name="Google Shape;8653;p35"/>
                <p:cNvSpPr/>
                <p:nvPr/>
              </p:nvSpPr>
              <p:spPr>
                <a:xfrm>
                  <a:off x="1398654" y="3274130"/>
                  <a:ext cx="201845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117" extrusionOk="0">
                      <a:moveTo>
                        <a:pt x="5802" y="2117"/>
                      </a:moveTo>
                      <a:cubicBezTo>
                        <a:pt x="5802" y="2049"/>
                        <a:pt x="5802" y="2049"/>
                        <a:pt x="5870" y="1980"/>
                      </a:cubicBezTo>
                      <a:lnTo>
                        <a:pt x="68" y="1"/>
                      </a:lnTo>
                      <a:lnTo>
                        <a:pt x="0" y="206"/>
                      </a:lnTo>
                      <a:lnTo>
                        <a:pt x="0" y="206"/>
                      </a:lnTo>
                      <a:lnTo>
                        <a:pt x="5802" y="21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4" name="Google Shape;8654;p35"/>
                <p:cNvSpPr/>
                <p:nvPr/>
              </p:nvSpPr>
              <p:spPr>
                <a:xfrm>
                  <a:off x="2471070" y="3842053"/>
                  <a:ext cx="93892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85" extrusionOk="0">
                      <a:moveTo>
                        <a:pt x="2594" y="2184"/>
                      </a:moveTo>
                      <a:lnTo>
                        <a:pt x="2594" y="2184"/>
                      </a:lnTo>
                      <a:lnTo>
                        <a:pt x="2731" y="1980"/>
                      </a:lnTo>
                      <a:lnTo>
                        <a:pt x="2731" y="1980"/>
                      </a:lnTo>
                      <a:lnTo>
                        <a:pt x="205" y="0"/>
                      </a:lnTo>
                      <a:cubicBezTo>
                        <a:pt x="137" y="68"/>
                        <a:pt x="69" y="205"/>
                        <a:pt x="1" y="273"/>
                      </a:cubicBezTo>
                      <a:lnTo>
                        <a:pt x="2594" y="218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5" name="Google Shape;8655;p35"/>
                <p:cNvSpPr/>
                <p:nvPr/>
              </p:nvSpPr>
              <p:spPr>
                <a:xfrm>
                  <a:off x="1370497" y="3457169"/>
                  <a:ext cx="208858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5" h="274" extrusionOk="0">
                      <a:moveTo>
                        <a:pt x="6075" y="137"/>
                      </a:moveTo>
                      <a:lnTo>
                        <a:pt x="0" y="1"/>
                      </a:lnTo>
                      <a:lnTo>
                        <a:pt x="0" y="274"/>
                      </a:lnTo>
                      <a:lnTo>
                        <a:pt x="6075" y="27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6" name="Google Shape;8656;p35"/>
                <p:cNvSpPr/>
                <p:nvPr/>
              </p:nvSpPr>
              <p:spPr>
                <a:xfrm>
                  <a:off x="1236724" y="3454831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0" y="274"/>
                      </a:moveTo>
                      <a:lnTo>
                        <a:pt x="0" y="274"/>
                      </a:lnTo>
                      <a:lnTo>
                        <a:pt x="3208" y="274"/>
                      </a:lnTo>
                      <a:lnTo>
                        <a:pt x="3208" y="69"/>
                      </a:lnTo>
                      <a:lnTo>
                        <a:pt x="0" y="1"/>
                      </a:lnTo>
                      <a:lnTo>
                        <a:pt x="0" y="1"/>
                      </a:ln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0" y="205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7" name="Google Shape;8657;p35"/>
                <p:cNvSpPr/>
                <p:nvPr/>
              </p:nvSpPr>
              <p:spPr>
                <a:xfrm>
                  <a:off x="2041629" y="3109863"/>
                  <a:ext cx="5872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" h="4711" extrusionOk="0">
                      <a:moveTo>
                        <a:pt x="1" y="4642"/>
                      </a:moveTo>
                      <a:lnTo>
                        <a:pt x="69" y="4711"/>
                      </a:lnTo>
                      <a:lnTo>
                        <a:pt x="69" y="4711"/>
                      </a:lnTo>
                      <a:lnTo>
                        <a:pt x="1707" y="69"/>
                      </a:lnTo>
                      <a:lnTo>
                        <a:pt x="1571" y="1"/>
                      </a:lnTo>
                      <a:lnTo>
                        <a:pt x="1" y="4642"/>
                      </a:lnTo>
                      <a:lnTo>
                        <a:pt x="1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8" name="Google Shape;8658;p35"/>
                <p:cNvSpPr/>
                <p:nvPr/>
              </p:nvSpPr>
              <p:spPr>
                <a:xfrm>
                  <a:off x="2288030" y="3705943"/>
                  <a:ext cx="171350" cy="131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3823" extrusionOk="0">
                      <a:moveTo>
                        <a:pt x="1" y="137"/>
                      </a:moveTo>
                      <a:lnTo>
                        <a:pt x="4847" y="3823"/>
                      </a:lnTo>
                      <a:lnTo>
                        <a:pt x="4983" y="361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9" name="Google Shape;8659;p35"/>
                <p:cNvSpPr/>
                <p:nvPr/>
              </p:nvSpPr>
              <p:spPr>
                <a:xfrm>
                  <a:off x="2346717" y="3595652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68" y="0"/>
                      </a:moveTo>
                      <a:lnTo>
                        <a:pt x="0" y="68"/>
                      </a:lnTo>
                      <a:lnTo>
                        <a:pt x="5802" y="2048"/>
                      </a:lnTo>
                      <a:cubicBezTo>
                        <a:pt x="5802" y="2048"/>
                        <a:pt x="5802" y="1911"/>
                        <a:pt x="5870" y="1843"/>
                      </a:cubicBezTo>
                      <a:lnTo>
                        <a:pt x="5870" y="1843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0" name="Google Shape;8660;p35"/>
                <p:cNvSpPr/>
                <p:nvPr/>
              </p:nvSpPr>
              <p:spPr>
                <a:xfrm>
                  <a:off x="2569637" y="3199044"/>
                  <a:ext cx="253484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27" extrusionOk="0">
                      <a:moveTo>
                        <a:pt x="69" y="2526"/>
                      </a:moveTo>
                      <a:lnTo>
                        <a:pt x="7372" y="274"/>
                      </a:lnTo>
                      <a:lnTo>
                        <a:pt x="7372" y="274"/>
                      </a:lnTo>
                      <a:lnTo>
                        <a:pt x="7304" y="1"/>
                      </a:lnTo>
                      <a:lnTo>
                        <a:pt x="7304" y="1"/>
                      </a:lnTo>
                      <a:lnTo>
                        <a:pt x="0" y="2321"/>
                      </a:lnTo>
                      <a:cubicBezTo>
                        <a:pt x="0" y="2390"/>
                        <a:pt x="69" y="2458"/>
                        <a:pt x="69" y="252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1" name="Google Shape;8661;p35"/>
                <p:cNvSpPr/>
                <p:nvPr/>
              </p:nvSpPr>
              <p:spPr>
                <a:xfrm>
                  <a:off x="1858590" y="3107525"/>
                  <a:ext cx="54011" cy="161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4711" extrusionOk="0">
                      <a:moveTo>
                        <a:pt x="1502" y="4710"/>
                      </a:moveTo>
                      <a:lnTo>
                        <a:pt x="1570" y="4710"/>
                      </a:lnTo>
                      <a:lnTo>
                        <a:pt x="137" y="1"/>
                      </a:lnTo>
                      <a:lnTo>
                        <a:pt x="1" y="1"/>
                      </a:lnTo>
                      <a:lnTo>
                        <a:pt x="1502" y="464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2" name="Google Shape;8662;p35"/>
                <p:cNvSpPr/>
                <p:nvPr/>
              </p:nvSpPr>
              <p:spPr>
                <a:xfrm>
                  <a:off x="2144872" y="3248311"/>
                  <a:ext cx="140855" cy="100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" h="2937" extrusionOk="0">
                      <a:moveTo>
                        <a:pt x="1" y="2868"/>
                      </a:moveTo>
                      <a:lnTo>
                        <a:pt x="1" y="2936"/>
                      </a:lnTo>
                      <a:lnTo>
                        <a:pt x="1" y="2936"/>
                      </a:lnTo>
                      <a:lnTo>
                        <a:pt x="4096" y="138"/>
                      </a:lnTo>
                      <a:lnTo>
                        <a:pt x="3960" y="1"/>
                      </a:lnTo>
                      <a:lnTo>
                        <a:pt x="1" y="2868"/>
                      </a:lnTo>
                      <a:lnTo>
                        <a:pt x="1" y="28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3" name="Google Shape;8663;p35"/>
                <p:cNvSpPr/>
                <p:nvPr/>
              </p:nvSpPr>
              <p:spPr>
                <a:xfrm>
                  <a:off x="2123763" y="3161501"/>
                  <a:ext cx="77493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4" h="3073" extrusionOk="0">
                      <a:moveTo>
                        <a:pt x="1" y="3004"/>
                      </a:moveTo>
                      <a:lnTo>
                        <a:pt x="69" y="3072"/>
                      </a:lnTo>
                      <a:lnTo>
                        <a:pt x="69" y="3072"/>
                      </a:lnTo>
                      <a:lnTo>
                        <a:pt x="2253" y="137"/>
                      </a:lnTo>
                      <a:lnTo>
                        <a:pt x="2185" y="0"/>
                      </a:lnTo>
                      <a:lnTo>
                        <a:pt x="1" y="3004"/>
                      </a:lnTo>
                      <a:lnTo>
                        <a:pt x="1" y="30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4" name="Google Shape;8664;p35"/>
                <p:cNvSpPr/>
                <p:nvPr/>
              </p:nvSpPr>
              <p:spPr>
                <a:xfrm>
                  <a:off x="1609851" y="3346878"/>
                  <a:ext cx="122049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0" h="1298" extrusionOk="0">
                      <a:moveTo>
                        <a:pt x="3550" y="1298"/>
                      </a:moveTo>
                      <a:lnTo>
                        <a:pt x="3550" y="1161"/>
                      </a:lnTo>
                      <a:lnTo>
                        <a:pt x="3550" y="1161"/>
                      </a:lnTo>
                      <a:lnTo>
                        <a:pt x="69" y="1"/>
                      </a:lnTo>
                      <a:cubicBezTo>
                        <a:pt x="69" y="69"/>
                        <a:pt x="0" y="69"/>
                        <a:pt x="0" y="137"/>
                      </a:cubicBezTo>
                      <a:lnTo>
                        <a:pt x="0" y="137"/>
                      </a:lnTo>
                      <a:lnTo>
                        <a:pt x="3481" y="129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5" name="Google Shape;8665;p35"/>
                <p:cNvSpPr/>
                <p:nvPr/>
              </p:nvSpPr>
              <p:spPr>
                <a:xfrm>
                  <a:off x="1382221" y="3023053"/>
                  <a:ext cx="91554" cy="7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185" extrusionOk="0">
                      <a:moveTo>
                        <a:pt x="137" y="69"/>
                      </a:moveTo>
                      <a:lnTo>
                        <a:pt x="0" y="273"/>
                      </a:lnTo>
                      <a:lnTo>
                        <a:pt x="0" y="273"/>
                      </a:lnTo>
                      <a:lnTo>
                        <a:pt x="2526" y="2185"/>
                      </a:lnTo>
                      <a:lnTo>
                        <a:pt x="2662" y="1980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6" name="Google Shape;8666;p35"/>
                <p:cNvSpPr/>
                <p:nvPr/>
              </p:nvSpPr>
              <p:spPr>
                <a:xfrm>
                  <a:off x="2215282" y="3551061"/>
                  <a:ext cx="119711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1298" extrusionOk="0">
                      <a:moveTo>
                        <a:pt x="1" y="0"/>
                      </a:move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3482" y="1297"/>
                      </a:lnTo>
                      <a:lnTo>
                        <a:pt x="3482" y="1161"/>
                      </a:lnTo>
                      <a:lnTo>
                        <a:pt x="3482" y="116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7" name="Google Shape;8667;p35"/>
                <p:cNvSpPr/>
                <p:nvPr/>
              </p:nvSpPr>
              <p:spPr>
                <a:xfrm>
                  <a:off x="2349055" y="3285888"/>
                  <a:ext cx="201845" cy="68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1980" extrusionOk="0">
                      <a:moveTo>
                        <a:pt x="5802" y="0"/>
                      </a:moveTo>
                      <a:lnTo>
                        <a:pt x="0" y="1843"/>
                      </a:lnTo>
                      <a:lnTo>
                        <a:pt x="69" y="1980"/>
                      </a:lnTo>
                      <a:lnTo>
                        <a:pt x="5870" y="205"/>
                      </a:lnTo>
                      <a:cubicBezTo>
                        <a:pt x="5870" y="137"/>
                        <a:pt x="5802" y="68"/>
                        <a:pt x="58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8" name="Google Shape;8668;p35"/>
                <p:cNvSpPr/>
                <p:nvPr/>
              </p:nvSpPr>
              <p:spPr>
                <a:xfrm>
                  <a:off x="1396282" y="3586266"/>
                  <a:ext cx="201845" cy="70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1" h="2048" extrusionOk="0">
                      <a:moveTo>
                        <a:pt x="5871" y="137"/>
                      </a:moveTo>
                      <a:cubicBezTo>
                        <a:pt x="5803" y="137"/>
                        <a:pt x="5803" y="68"/>
                        <a:pt x="5803" y="0"/>
                      </a:cubicBezTo>
                      <a:lnTo>
                        <a:pt x="1" y="1775"/>
                      </a:lnTo>
                      <a:cubicBezTo>
                        <a:pt x="1" y="1843"/>
                        <a:pt x="1" y="1980"/>
                        <a:pt x="69" y="204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9" name="Google Shape;8669;p35"/>
                <p:cNvSpPr/>
                <p:nvPr/>
              </p:nvSpPr>
              <p:spPr>
                <a:xfrm>
                  <a:off x="1128771" y="3184983"/>
                  <a:ext cx="253484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2594" extrusionOk="0">
                      <a:moveTo>
                        <a:pt x="7304" y="2594"/>
                      </a:moveTo>
                      <a:lnTo>
                        <a:pt x="7372" y="2389"/>
                      </a:lnTo>
                      <a:lnTo>
                        <a:pt x="137" y="0"/>
                      </a:lnTo>
                      <a:lnTo>
                        <a:pt x="137" y="0"/>
                      </a:lnTo>
                      <a:cubicBezTo>
                        <a:pt x="137" y="68"/>
                        <a:pt x="69" y="137"/>
                        <a:pt x="1" y="205"/>
                      </a:cubicBezTo>
                      <a:lnTo>
                        <a:pt x="1" y="205"/>
                      </a:lnTo>
                      <a:lnTo>
                        <a:pt x="7304" y="259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0" name="Google Shape;8670;p35"/>
                <p:cNvSpPr/>
                <p:nvPr/>
              </p:nvSpPr>
              <p:spPr>
                <a:xfrm>
                  <a:off x="2342007" y="2755508"/>
                  <a:ext cx="164302" cy="215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9" h="6281" extrusionOk="0">
                      <a:moveTo>
                        <a:pt x="205" y="6281"/>
                      </a:moveTo>
                      <a:lnTo>
                        <a:pt x="4779" y="137"/>
                      </a:lnTo>
                      <a:lnTo>
                        <a:pt x="4779" y="137"/>
                      </a:lnTo>
                      <a:lnTo>
                        <a:pt x="4642" y="1"/>
                      </a:lnTo>
                      <a:lnTo>
                        <a:pt x="4642" y="1"/>
                      </a:lnTo>
                      <a:lnTo>
                        <a:pt x="4574" y="1"/>
                      </a:lnTo>
                      <a:lnTo>
                        <a:pt x="4574" y="1"/>
                      </a:lnTo>
                      <a:lnTo>
                        <a:pt x="1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1" name="Google Shape;8671;p35"/>
                <p:cNvSpPr/>
                <p:nvPr/>
              </p:nvSpPr>
              <p:spPr>
                <a:xfrm>
                  <a:off x="1454969" y="274378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4642" y="6280"/>
                      </a:moveTo>
                      <a:lnTo>
                        <a:pt x="205" y="1"/>
                      </a:lnTo>
                      <a:lnTo>
                        <a:pt x="205" y="1"/>
                      </a:lnTo>
                      <a:lnTo>
                        <a:pt x="0" y="205"/>
                      </a:lnTo>
                      <a:lnTo>
                        <a:pt x="0" y="205"/>
                      </a:lnTo>
                      <a:lnTo>
                        <a:pt x="4437" y="641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2" name="Google Shape;8672;p35"/>
                <p:cNvSpPr/>
                <p:nvPr/>
              </p:nvSpPr>
              <p:spPr>
                <a:xfrm>
                  <a:off x="2170692" y="2771942"/>
                  <a:ext cx="44625" cy="107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141" extrusionOk="0">
                      <a:moveTo>
                        <a:pt x="1" y="3072"/>
                      </a:moveTo>
                      <a:lnTo>
                        <a:pt x="274" y="3141"/>
                      </a:lnTo>
                      <a:lnTo>
                        <a:pt x="1298" y="69"/>
                      </a:lnTo>
                      <a:lnTo>
                        <a:pt x="1298" y="69"/>
                      </a:lnTo>
                      <a:lnTo>
                        <a:pt x="1093" y="69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lnTo>
                        <a:pt x="10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3" name="Google Shape;8673;p35"/>
                <p:cNvSpPr/>
                <p:nvPr/>
              </p:nvSpPr>
              <p:spPr>
                <a:xfrm>
                  <a:off x="1752975" y="2764894"/>
                  <a:ext cx="39950" cy="11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10" extrusionOk="0">
                      <a:moveTo>
                        <a:pt x="1161" y="3141"/>
                      </a:moveTo>
                      <a:lnTo>
                        <a:pt x="206" y="1"/>
                      </a:lnTo>
                      <a:lnTo>
                        <a:pt x="206" y="1"/>
                      </a:lnTo>
                      <a:lnTo>
                        <a:pt x="1" y="69"/>
                      </a:lnTo>
                      <a:lnTo>
                        <a:pt x="1" y="69"/>
                      </a:lnTo>
                      <a:lnTo>
                        <a:pt x="957" y="320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4" name="Google Shape;8674;p35"/>
                <p:cNvSpPr/>
                <p:nvPr/>
              </p:nvSpPr>
              <p:spPr>
                <a:xfrm>
                  <a:off x="1370497" y="3830295"/>
                  <a:ext cx="93892" cy="6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1981" extrusionOk="0">
                      <a:moveTo>
                        <a:pt x="2594" y="1"/>
                      </a:moveTo>
                      <a:lnTo>
                        <a:pt x="0" y="1776"/>
                      </a:lnTo>
                      <a:lnTo>
                        <a:pt x="0" y="1776"/>
                      </a:lnTo>
                      <a:lnTo>
                        <a:pt x="137" y="1980"/>
                      </a:lnTo>
                      <a:lnTo>
                        <a:pt x="137" y="1980"/>
                      </a:lnTo>
                      <a:lnTo>
                        <a:pt x="2730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5" name="Google Shape;8675;p35"/>
                <p:cNvSpPr/>
                <p:nvPr/>
              </p:nvSpPr>
              <p:spPr>
                <a:xfrm>
                  <a:off x="1975929" y="2579517"/>
                  <a:ext cx="11758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" h="7714" extrusionOk="0">
                      <a:moveTo>
                        <a:pt x="0" y="7714"/>
                      </a:moveTo>
                      <a:lnTo>
                        <a:pt x="205" y="7714"/>
                      </a:lnTo>
                      <a:lnTo>
                        <a:pt x="342" y="69"/>
                      </a:lnTo>
                      <a:lnTo>
                        <a:pt x="69" y="69"/>
                      </a:lnTo>
                      <a:lnTo>
                        <a:pt x="69" y="1"/>
                      </a:lnTo>
                      <a:lnTo>
                        <a:pt x="69" y="69"/>
                      </a:lnTo>
                      <a:lnTo>
                        <a:pt x="69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6" name="Google Shape;8676;p35"/>
                <p:cNvSpPr/>
                <p:nvPr/>
              </p:nvSpPr>
              <p:spPr>
                <a:xfrm>
                  <a:off x="1124096" y="3654304"/>
                  <a:ext cx="253449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2" h="2527" extrusionOk="0">
                      <a:moveTo>
                        <a:pt x="7304" y="1"/>
                      </a:moveTo>
                      <a:lnTo>
                        <a:pt x="0" y="2253"/>
                      </a:lnTo>
                      <a:lnTo>
                        <a:pt x="0" y="2253"/>
                      </a:lnTo>
                      <a:cubicBezTo>
                        <a:pt x="0" y="2390"/>
                        <a:pt x="68" y="2458"/>
                        <a:pt x="68" y="2526"/>
                      </a:cubicBez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68" y="2526"/>
                      </a:lnTo>
                      <a:lnTo>
                        <a:pt x="7372" y="205"/>
                      </a:lnTo>
                      <a:cubicBezTo>
                        <a:pt x="7372" y="137"/>
                        <a:pt x="7304" y="69"/>
                        <a:pt x="730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7" name="Google Shape;8677;p35"/>
                <p:cNvSpPr/>
                <p:nvPr/>
              </p:nvSpPr>
              <p:spPr>
                <a:xfrm>
                  <a:off x="2332621" y="3978164"/>
                  <a:ext cx="159592" cy="22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2" h="6417" extrusionOk="0">
                      <a:moveTo>
                        <a:pt x="0" y="137"/>
                      </a:moveTo>
                      <a:lnTo>
                        <a:pt x="4437" y="6416"/>
                      </a:lnTo>
                      <a:lnTo>
                        <a:pt x="4437" y="6416"/>
                      </a:lnTo>
                      <a:lnTo>
                        <a:pt x="4642" y="6280"/>
                      </a:lnTo>
                      <a:lnTo>
                        <a:pt x="4642" y="628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8" name="Google Shape;8678;p35"/>
                <p:cNvSpPr/>
                <p:nvPr/>
              </p:nvSpPr>
              <p:spPr>
                <a:xfrm>
                  <a:off x="2154258" y="4067311"/>
                  <a:ext cx="39950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3209" extrusionOk="0">
                      <a:moveTo>
                        <a:pt x="1" y="69"/>
                      </a:moveTo>
                      <a:lnTo>
                        <a:pt x="888" y="3209"/>
                      </a:lnTo>
                      <a:lnTo>
                        <a:pt x="888" y="3209"/>
                      </a:lnTo>
                      <a:lnTo>
                        <a:pt x="1161" y="3072"/>
                      </a:lnTo>
                      <a:lnTo>
                        <a:pt x="1161" y="3072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9" name="Google Shape;8679;p35"/>
                <p:cNvSpPr/>
                <p:nvPr/>
              </p:nvSpPr>
              <p:spPr>
                <a:xfrm>
                  <a:off x="2567299" y="3666028"/>
                  <a:ext cx="25111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4" h="2732" extrusionOk="0">
                      <a:moveTo>
                        <a:pt x="68" y="1"/>
                      </a:moveTo>
                      <a:cubicBezTo>
                        <a:pt x="0" y="1"/>
                        <a:pt x="0" y="1"/>
                        <a:pt x="68" y="69"/>
                      </a:cubicBezTo>
                      <a:cubicBezTo>
                        <a:pt x="0" y="137"/>
                        <a:pt x="0" y="206"/>
                        <a:pt x="0" y="274"/>
                      </a:cubicBezTo>
                      <a:lnTo>
                        <a:pt x="7167" y="2731"/>
                      </a:lnTo>
                      <a:lnTo>
                        <a:pt x="7167" y="2731"/>
                      </a:lnTo>
                      <a:lnTo>
                        <a:pt x="7304" y="2458"/>
                      </a:lnTo>
                      <a:lnTo>
                        <a:pt x="7304" y="239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0" name="Google Shape;8680;p35"/>
                <p:cNvSpPr/>
                <p:nvPr/>
              </p:nvSpPr>
              <p:spPr>
                <a:xfrm>
                  <a:off x="1729527" y="4062635"/>
                  <a:ext cx="44625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3072" extrusionOk="0">
                      <a:moveTo>
                        <a:pt x="1093" y="0"/>
                      </a:moveTo>
                      <a:lnTo>
                        <a:pt x="0" y="3004"/>
                      </a:lnTo>
                      <a:lnTo>
                        <a:pt x="0" y="3004"/>
                      </a:lnTo>
                      <a:lnTo>
                        <a:pt x="273" y="3072"/>
                      </a:lnTo>
                      <a:lnTo>
                        <a:pt x="273" y="3072"/>
                      </a:lnTo>
                      <a:lnTo>
                        <a:pt x="1297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1" name="Google Shape;8681;p35"/>
                <p:cNvSpPr/>
                <p:nvPr/>
              </p:nvSpPr>
              <p:spPr>
                <a:xfrm>
                  <a:off x="1438535" y="3971116"/>
                  <a:ext cx="166640" cy="215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7" h="6280" extrusionOk="0">
                      <a:moveTo>
                        <a:pt x="4574" y="0"/>
                      </a:moveTo>
                      <a:lnTo>
                        <a:pt x="1" y="6143"/>
                      </a:lnTo>
                      <a:lnTo>
                        <a:pt x="1" y="6143"/>
                      </a:lnTo>
                      <a:lnTo>
                        <a:pt x="274" y="6280"/>
                      </a:lnTo>
                      <a:lnTo>
                        <a:pt x="274" y="6280"/>
                      </a:lnTo>
                      <a:lnTo>
                        <a:pt x="4847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2" name="Google Shape;8682;p35"/>
                <p:cNvSpPr/>
                <p:nvPr/>
              </p:nvSpPr>
              <p:spPr>
                <a:xfrm>
                  <a:off x="1959495" y="4095468"/>
                  <a:ext cx="9420" cy="265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7714" extrusionOk="0">
                      <a:moveTo>
                        <a:pt x="69" y="69"/>
                      </a:moveTo>
                      <a:lnTo>
                        <a:pt x="1" y="7714"/>
                      </a:lnTo>
                      <a:lnTo>
                        <a:pt x="1" y="7714"/>
                      </a:lnTo>
                      <a:lnTo>
                        <a:pt x="274" y="7714"/>
                      </a:lnTo>
                      <a:lnTo>
                        <a:pt x="27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3" name="Google Shape;8683;p35"/>
                <p:cNvSpPr/>
                <p:nvPr/>
              </p:nvSpPr>
              <p:spPr>
                <a:xfrm>
                  <a:off x="1973591" y="2865833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0" y="6143"/>
                      </a:moveTo>
                      <a:lnTo>
                        <a:pt x="205" y="6143"/>
                      </a:lnTo>
                      <a:lnTo>
                        <a:pt x="273" y="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4" name="Google Shape;8684;p35"/>
                <p:cNvSpPr/>
                <p:nvPr/>
              </p:nvSpPr>
              <p:spPr>
                <a:xfrm>
                  <a:off x="1619236" y="2976124"/>
                  <a:ext cx="126759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7" h="5120" extrusionOk="0">
                      <a:moveTo>
                        <a:pt x="2458" y="3550"/>
                      </a:moveTo>
                      <a:lnTo>
                        <a:pt x="3550" y="5119"/>
                      </a:lnTo>
                      <a:lnTo>
                        <a:pt x="3686" y="4983"/>
                      </a:lnTo>
                      <a:lnTo>
                        <a:pt x="205" y="0"/>
                      </a:lnTo>
                      <a:lnTo>
                        <a:pt x="0" y="1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5" name="Google Shape;8685;p35"/>
                <p:cNvSpPr/>
                <p:nvPr/>
              </p:nvSpPr>
              <p:spPr>
                <a:xfrm>
                  <a:off x="1609851" y="3785705"/>
                  <a:ext cx="129097" cy="173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5" h="5052" extrusionOk="0">
                      <a:moveTo>
                        <a:pt x="3754" y="137"/>
                      </a:moveTo>
                      <a:lnTo>
                        <a:pt x="3686" y="1"/>
                      </a:lnTo>
                      <a:lnTo>
                        <a:pt x="0" y="4915"/>
                      </a:lnTo>
                      <a:lnTo>
                        <a:pt x="205" y="505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6" name="Google Shape;8686;p35"/>
                <p:cNvSpPr/>
                <p:nvPr/>
              </p:nvSpPr>
              <p:spPr>
                <a:xfrm>
                  <a:off x="1792890" y="2893991"/>
                  <a:ext cx="65735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5871" extrusionOk="0">
                      <a:moveTo>
                        <a:pt x="1775" y="5870"/>
                      </a:moveTo>
                      <a:lnTo>
                        <a:pt x="1912" y="5802"/>
                      </a:lnTo>
                      <a:lnTo>
                        <a:pt x="205" y="0"/>
                      </a:lnTo>
                      <a:lnTo>
                        <a:pt x="0" y="6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7" name="Google Shape;8687;p35"/>
                <p:cNvSpPr/>
                <p:nvPr/>
              </p:nvSpPr>
              <p:spPr>
                <a:xfrm>
                  <a:off x="1476078" y="3696557"/>
                  <a:ext cx="176026" cy="124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3618" extrusionOk="0">
                      <a:moveTo>
                        <a:pt x="5120" y="68"/>
                      </a:moveTo>
                      <a:lnTo>
                        <a:pt x="5052" y="0"/>
                      </a:lnTo>
                      <a:lnTo>
                        <a:pt x="1" y="3481"/>
                      </a:lnTo>
                      <a:lnTo>
                        <a:pt x="137" y="361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8" name="Google Shape;8688;p35"/>
                <p:cNvSpPr/>
                <p:nvPr/>
              </p:nvSpPr>
              <p:spPr>
                <a:xfrm>
                  <a:off x="2485165" y="3041825"/>
                  <a:ext cx="93892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117" extrusionOk="0">
                      <a:moveTo>
                        <a:pt x="68" y="2116"/>
                      </a:moveTo>
                      <a:lnTo>
                        <a:pt x="2730" y="205"/>
                      </a:lnTo>
                      <a:lnTo>
                        <a:pt x="2730" y="205"/>
                      </a:lnTo>
                      <a:lnTo>
                        <a:pt x="2594" y="69"/>
                      </a:lnTo>
                      <a:lnTo>
                        <a:pt x="2594" y="69"/>
                      </a:lnTo>
                      <a:lnTo>
                        <a:pt x="2594" y="0"/>
                      </a:lnTo>
                      <a:lnTo>
                        <a:pt x="2594" y="0"/>
                      </a:lnTo>
                      <a:lnTo>
                        <a:pt x="0" y="191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9" name="Google Shape;8689;p35"/>
                <p:cNvSpPr/>
                <p:nvPr/>
              </p:nvSpPr>
              <p:spPr>
                <a:xfrm>
                  <a:off x="2097943" y="2896328"/>
                  <a:ext cx="75120" cy="2018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" h="5871" extrusionOk="0">
                      <a:moveTo>
                        <a:pt x="1" y="5802"/>
                      </a:moveTo>
                      <a:lnTo>
                        <a:pt x="137" y="5871"/>
                      </a:lnTo>
                      <a:lnTo>
                        <a:pt x="2185" y="137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0" name="Google Shape;8690;p35"/>
                <p:cNvSpPr/>
                <p:nvPr/>
              </p:nvSpPr>
              <p:spPr>
                <a:xfrm>
                  <a:off x="2295078" y="3119248"/>
                  <a:ext cx="173688" cy="126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2" h="3687" extrusionOk="0">
                      <a:moveTo>
                        <a:pt x="0" y="3618"/>
                      </a:moveTo>
                      <a:lnTo>
                        <a:pt x="69" y="3687"/>
                      </a:lnTo>
                      <a:lnTo>
                        <a:pt x="5051" y="206"/>
                      </a:lnTo>
                      <a:lnTo>
                        <a:pt x="49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1" name="Google Shape;8691;p35"/>
                <p:cNvSpPr/>
                <p:nvPr/>
              </p:nvSpPr>
              <p:spPr>
                <a:xfrm>
                  <a:off x="2205897" y="2983138"/>
                  <a:ext cx="131435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3" h="4984" extrusionOk="0">
                      <a:moveTo>
                        <a:pt x="1" y="4915"/>
                      </a:moveTo>
                      <a:lnTo>
                        <a:pt x="137" y="4984"/>
                      </a:lnTo>
                      <a:lnTo>
                        <a:pt x="3823" y="137"/>
                      </a:lnTo>
                      <a:lnTo>
                        <a:pt x="361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2" name="Google Shape;8692;p35"/>
                <p:cNvSpPr/>
                <p:nvPr/>
              </p:nvSpPr>
              <p:spPr>
                <a:xfrm>
                  <a:off x="2367826" y="3473603"/>
                  <a:ext cx="211231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274" extrusionOk="0">
                      <a:moveTo>
                        <a:pt x="0" y="1"/>
                      </a:moveTo>
                      <a:lnTo>
                        <a:pt x="0" y="137"/>
                      </a:lnTo>
                      <a:lnTo>
                        <a:pt x="6143" y="274"/>
                      </a:lnTo>
                      <a:lnTo>
                        <a:pt x="6143" y="69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3" name="Google Shape;8693;p35"/>
                <p:cNvSpPr/>
                <p:nvPr/>
              </p:nvSpPr>
              <p:spPr>
                <a:xfrm>
                  <a:off x="2600132" y="3478313"/>
                  <a:ext cx="110325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274" extrusionOk="0">
                      <a:moveTo>
                        <a:pt x="3209" y="205"/>
                      </a:moveTo>
                      <a:lnTo>
                        <a:pt x="3209" y="205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3209" y="0"/>
                      </a:lnTo>
                      <a:lnTo>
                        <a:pt x="1" y="0"/>
                      </a:lnTo>
                      <a:cubicBezTo>
                        <a:pt x="1" y="68"/>
                        <a:pt x="1" y="137"/>
                        <a:pt x="1" y="205"/>
                      </a:cubicBezTo>
                      <a:lnTo>
                        <a:pt x="3209" y="27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4" name="Google Shape;8694;p35"/>
                <p:cNvSpPr/>
                <p:nvPr/>
              </p:nvSpPr>
              <p:spPr>
                <a:xfrm>
                  <a:off x="2201221" y="3790415"/>
                  <a:ext cx="124387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8" h="5120" extrusionOk="0">
                      <a:moveTo>
                        <a:pt x="68" y="0"/>
                      </a:moveTo>
                      <a:lnTo>
                        <a:pt x="0" y="137"/>
                      </a:lnTo>
                      <a:lnTo>
                        <a:pt x="3481" y="5120"/>
                      </a:lnTo>
                      <a:lnTo>
                        <a:pt x="3618" y="498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5" name="Google Shape;8695;p35"/>
                <p:cNvSpPr/>
                <p:nvPr/>
              </p:nvSpPr>
              <p:spPr>
                <a:xfrm>
                  <a:off x="2086220" y="3846729"/>
                  <a:ext cx="68072" cy="204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" h="5939" extrusionOk="0">
                      <a:moveTo>
                        <a:pt x="205" y="1"/>
                      </a:moveTo>
                      <a:lnTo>
                        <a:pt x="0" y="69"/>
                      </a:lnTo>
                      <a:lnTo>
                        <a:pt x="1775" y="5939"/>
                      </a:lnTo>
                      <a:lnTo>
                        <a:pt x="1980" y="587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6" name="Google Shape;8696;p35"/>
                <p:cNvSpPr/>
                <p:nvPr/>
              </p:nvSpPr>
              <p:spPr>
                <a:xfrm>
                  <a:off x="1774118" y="3844391"/>
                  <a:ext cx="72782" cy="19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7" h="5803" extrusionOk="0">
                      <a:moveTo>
                        <a:pt x="2116" y="69"/>
                      </a:moveTo>
                      <a:lnTo>
                        <a:pt x="1980" y="0"/>
                      </a:lnTo>
                      <a:lnTo>
                        <a:pt x="0" y="5734"/>
                      </a:lnTo>
                      <a:lnTo>
                        <a:pt x="205" y="580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7" name="Google Shape;8697;p35"/>
                <p:cNvSpPr/>
                <p:nvPr/>
              </p:nvSpPr>
              <p:spPr>
                <a:xfrm>
                  <a:off x="1961833" y="3865501"/>
                  <a:ext cx="9420" cy="21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144" extrusionOk="0">
                      <a:moveTo>
                        <a:pt x="274" y="2117"/>
                      </a:moveTo>
                      <a:lnTo>
                        <a:pt x="274" y="1"/>
                      </a:lnTo>
                      <a:lnTo>
                        <a:pt x="137" y="1"/>
                      </a:lnTo>
                      <a:lnTo>
                        <a:pt x="1" y="6144"/>
                      </a:lnTo>
                      <a:lnTo>
                        <a:pt x="274" y="614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8" name="Google Shape;8698;p35"/>
                <p:cNvSpPr/>
                <p:nvPr/>
              </p:nvSpPr>
              <p:spPr>
                <a:xfrm>
                  <a:off x="1961833" y="2563083"/>
                  <a:ext cx="3995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2" h="1093" extrusionOk="0">
                      <a:moveTo>
                        <a:pt x="1161" y="547"/>
                      </a:moveTo>
                      <a:cubicBezTo>
                        <a:pt x="1161" y="820"/>
                        <a:pt x="888" y="1093"/>
                        <a:pt x="615" y="1093"/>
                      </a:cubicBezTo>
                      <a:cubicBezTo>
                        <a:pt x="274" y="1093"/>
                        <a:pt x="1" y="820"/>
                        <a:pt x="1" y="547"/>
                      </a:cubicBezTo>
                      <a:cubicBezTo>
                        <a:pt x="1" y="206"/>
                        <a:pt x="274" y="1"/>
                        <a:pt x="615" y="1"/>
                      </a:cubicBezTo>
                      <a:cubicBezTo>
                        <a:pt x="888" y="1"/>
                        <a:pt x="1161" y="206"/>
                        <a:pt x="1161" y="5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9" name="Google Shape;8699;p35"/>
                <p:cNvSpPr/>
                <p:nvPr/>
              </p:nvSpPr>
              <p:spPr>
                <a:xfrm>
                  <a:off x="2799605" y="3182611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820" y="1161"/>
                      </a:moveTo>
                      <a:cubicBezTo>
                        <a:pt x="547" y="1229"/>
                        <a:pt x="205" y="1093"/>
                        <a:pt x="137" y="820"/>
                      </a:cubicBezTo>
                      <a:cubicBezTo>
                        <a:pt x="1" y="479"/>
                        <a:pt x="205" y="206"/>
                        <a:pt x="478" y="69"/>
                      </a:cubicBezTo>
                      <a:cubicBezTo>
                        <a:pt x="751" y="1"/>
                        <a:pt x="1093" y="137"/>
                        <a:pt x="1161" y="410"/>
                      </a:cubicBezTo>
                      <a:cubicBezTo>
                        <a:pt x="1298" y="752"/>
                        <a:pt x="1093" y="1025"/>
                        <a:pt x="820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0" name="Google Shape;8700;p35"/>
                <p:cNvSpPr/>
                <p:nvPr/>
              </p:nvSpPr>
              <p:spPr>
                <a:xfrm>
                  <a:off x="1100614" y="3715329"/>
                  <a:ext cx="44625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366" extrusionOk="0">
                      <a:moveTo>
                        <a:pt x="888" y="1229"/>
                      </a:moveTo>
                      <a:cubicBezTo>
                        <a:pt x="410" y="1365"/>
                        <a:pt x="0" y="888"/>
                        <a:pt x="205" y="478"/>
                      </a:cubicBezTo>
                      <a:cubicBezTo>
                        <a:pt x="410" y="0"/>
                        <a:pt x="1093" y="68"/>
                        <a:pt x="1229" y="546"/>
                      </a:cubicBezTo>
                      <a:cubicBezTo>
                        <a:pt x="1297" y="819"/>
                        <a:pt x="1161" y="1161"/>
                        <a:pt x="88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1" name="Google Shape;8701;p35"/>
                <p:cNvSpPr/>
                <p:nvPr/>
              </p:nvSpPr>
              <p:spPr>
                <a:xfrm>
                  <a:off x="2466394" y="4175264"/>
                  <a:ext cx="4462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30" extrusionOk="0">
                      <a:moveTo>
                        <a:pt x="205" y="956"/>
                      </a:moveTo>
                      <a:cubicBezTo>
                        <a:pt x="0" y="683"/>
                        <a:pt x="68" y="342"/>
                        <a:pt x="341" y="205"/>
                      </a:cubicBezTo>
                      <a:cubicBezTo>
                        <a:pt x="614" y="1"/>
                        <a:pt x="956" y="69"/>
                        <a:pt x="1092" y="274"/>
                      </a:cubicBezTo>
                      <a:cubicBezTo>
                        <a:pt x="1297" y="547"/>
                        <a:pt x="1229" y="888"/>
                        <a:pt x="1024" y="1093"/>
                      </a:cubicBezTo>
                      <a:cubicBezTo>
                        <a:pt x="751" y="1229"/>
                        <a:pt x="410" y="1229"/>
                        <a:pt x="205" y="956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2" name="Google Shape;8702;p35"/>
                <p:cNvSpPr/>
                <p:nvPr/>
              </p:nvSpPr>
              <p:spPr>
                <a:xfrm>
                  <a:off x="1431487" y="2717965"/>
                  <a:ext cx="46963" cy="49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435" extrusionOk="0">
                      <a:moveTo>
                        <a:pt x="274" y="1161"/>
                      </a:moveTo>
                      <a:cubicBezTo>
                        <a:pt x="1" y="547"/>
                        <a:pt x="752" y="1"/>
                        <a:pt x="1229" y="479"/>
                      </a:cubicBezTo>
                      <a:cubicBezTo>
                        <a:pt x="1366" y="752"/>
                        <a:pt x="1298" y="1093"/>
                        <a:pt x="1093" y="1298"/>
                      </a:cubicBezTo>
                      <a:cubicBezTo>
                        <a:pt x="820" y="1434"/>
                        <a:pt x="479" y="1434"/>
                        <a:pt x="274" y="116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3" name="Google Shape;8703;p35"/>
                <p:cNvSpPr/>
                <p:nvPr/>
              </p:nvSpPr>
              <p:spPr>
                <a:xfrm>
                  <a:off x="1412716" y="4154155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78" y="615"/>
                      </a:moveTo>
                      <a:cubicBezTo>
                        <a:pt x="888" y="0"/>
                        <a:pt x="1775" y="683"/>
                        <a:pt x="1366" y="1297"/>
                      </a:cubicBezTo>
                      <a:cubicBezTo>
                        <a:pt x="888" y="1843"/>
                        <a:pt x="1" y="1229"/>
                        <a:pt x="478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4" name="Google Shape;8704;p35"/>
                <p:cNvSpPr/>
                <p:nvPr/>
              </p:nvSpPr>
              <p:spPr>
                <a:xfrm>
                  <a:off x="2473407" y="2725013"/>
                  <a:ext cx="61059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1844" extrusionOk="0">
                      <a:moveTo>
                        <a:pt x="410" y="615"/>
                      </a:moveTo>
                      <a:cubicBezTo>
                        <a:pt x="888" y="1"/>
                        <a:pt x="1776" y="683"/>
                        <a:pt x="1366" y="1297"/>
                      </a:cubicBezTo>
                      <a:cubicBezTo>
                        <a:pt x="888" y="1844"/>
                        <a:pt x="1" y="1229"/>
                        <a:pt x="410" y="61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5" name="Google Shape;8705;p35"/>
                <p:cNvSpPr/>
                <p:nvPr/>
              </p:nvSpPr>
              <p:spPr>
                <a:xfrm>
                  <a:off x="1105324" y="3168549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87" y="137"/>
                      </a:moveTo>
                      <a:cubicBezTo>
                        <a:pt x="1297" y="273"/>
                        <a:pt x="1365" y="888"/>
                        <a:pt x="887" y="1161"/>
                      </a:cubicBezTo>
                      <a:cubicBezTo>
                        <a:pt x="478" y="1365"/>
                        <a:pt x="0" y="888"/>
                        <a:pt x="137" y="478"/>
                      </a:cubicBezTo>
                      <a:cubicBezTo>
                        <a:pt x="273" y="137"/>
                        <a:pt x="546" y="0"/>
                        <a:pt x="887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6" name="Google Shape;8706;p35"/>
                <p:cNvSpPr/>
                <p:nvPr/>
              </p:nvSpPr>
              <p:spPr>
                <a:xfrm>
                  <a:off x="2794929" y="3731762"/>
                  <a:ext cx="46963" cy="4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" h="1366" extrusionOk="0">
                      <a:moveTo>
                        <a:pt x="819" y="68"/>
                      </a:moveTo>
                      <a:cubicBezTo>
                        <a:pt x="1297" y="273"/>
                        <a:pt x="1365" y="887"/>
                        <a:pt x="887" y="1092"/>
                      </a:cubicBezTo>
                      <a:cubicBezTo>
                        <a:pt x="478" y="1365"/>
                        <a:pt x="0" y="887"/>
                        <a:pt x="137" y="478"/>
                      </a:cubicBezTo>
                      <a:cubicBezTo>
                        <a:pt x="205" y="137"/>
                        <a:pt x="546" y="0"/>
                        <a:pt x="819" y="68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7" name="Google Shape;8707;p35"/>
                <p:cNvSpPr/>
                <p:nvPr/>
              </p:nvSpPr>
              <p:spPr>
                <a:xfrm>
                  <a:off x="2196511" y="2748494"/>
                  <a:ext cx="352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5" extrusionOk="0">
                      <a:moveTo>
                        <a:pt x="956" y="614"/>
                      </a:moveTo>
                      <a:cubicBezTo>
                        <a:pt x="888" y="888"/>
                        <a:pt x="615" y="1024"/>
                        <a:pt x="342" y="956"/>
                      </a:cubicBezTo>
                      <a:cubicBezTo>
                        <a:pt x="137" y="888"/>
                        <a:pt x="1" y="614"/>
                        <a:pt x="69" y="341"/>
                      </a:cubicBezTo>
                      <a:cubicBezTo>
                        <a:pt x="137" y="68"/>
                        <a:pt x="410" y="0"/>
                        <a:pt x="683" y="68"/>
                      </a:cubicBezTo>
                      <a:cubicBezTo>
                        <a:pt x="888" y="137"/>
                        <a:pt x="1024" y="410"/>
                        <a:pt x="956" y="61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8" name="Google Shape;8708;p35"/>
                <p:cNvSpPr/>
                <p:nvPr/>
              </p:nvSpPr>
              <p:spPr>
                <a:xfrm>
                  <a:off x="1717804" y="4158831"/>
                  <a:ext cx="30529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1093" extrusionOk="0">
                      <a:moveTo>
                        <a:pt x="887" y="683"/>
                      </a:moveTo>
                      <a:cubicBezTo>
                        <a:pt x="614" y="1093"/>
                        <a:pt x="0" y="888"/>
                        <a:pt x="0" y="410"/>
                      </a:cubicBezTo>
                      <a:cubicBezTo>
                        <a:pt x="273" y="1"/>
                        <a:pt x="887" y="206"/>
                        <a:pt x="887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9" name="Google Shape;8709;p35"/>
                <p:cNvSpPr/>
                <p:nvPr/>
              </p:nvSpPr>
              <p:spPr>
                <a:xfrm>
                  <a:off x="2694024" y="3454831"/>
                  <a:ext cx="39915" cy="42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1230" extrusionOk="0">
                      <a:moveTo>
                        <a:pt x="751" y="1229"/>
                      </a:moveTo>
                      <a:cubicBezTo>
                        <a:pt x="0" y="1229"/>
                        <a:pt x="1160" y="1"/>
                        <a:pt x="1160" y="751"/>
                      </a:cubicBezTo>
                      <a:cubicBezTo>
                        <a:pt x="1160" y="1024"/>
                        <a:pt x="956" y="1229"/>
                        <a:pt x="751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0" name="Google Shape;8710;p35"/>
                <p:cNvSpPr/>
                <p:nvPr/>
              </p:nvSpPr>
              <p:spPr>
                <a:xfrm>
                  <a:off x="1210905" y="3433722"/>
                  <a:ext cx="42287" cy="42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229" extrusionOk="0">
                      <a:moveTo>
                        <a:pt x="478" y="1229"/>
                      </a:moveTo>
                      <a:cubicBezTo>
                        <a:pt x="205" y="1229"/>
                        <a:pt x="1" y="1024"/>
                        <a:pt x="1" y="751"/>
                      </a:cubicBezTo>
                      <a:cubicBezTo>
                        <a:pt x="1" y="0"/>
                        <a:pt x="1229" y="1229"/>
                        <a:pt x="478" y="1229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1" name="Google Shape;8711;p35"/>
                <p:cNvSpPr/>
                <p:nvPr/>
              </p:nvSpPr>
              <p:spPr>
                <a:xfrm>
                  <a:off x="2177739" y="4165879"/>
                  <a:ext cx="32902" cy="35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1025" extrusionOk="0">
                      <a:moveTo>
                        <a:pt x="1" y="683"/>
                      </a:moveTo>
                      <a:cubicBezTo>
                        <a:pt x="1" y="205"/>
                        <a:pt x="615" y="1"/>
                        <a:pt x="888" y="410"/>
                      </a:cubicBezTo>
                      <a:cubicBezTo>
                        <a:pt x="956" y="615"/>
                        <a:pt x="820" y="888"/>
                        <a:pt x="547" y="1024"/>
                      </a:cubicBezTo>
                      <a:cubicBezTo>
                        <a:pt x="342" y="1024"/>
                        <a:pt x="69" y="888"/>
                        <a:pt x="1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2" name="Google Shape;8712;p35"/>
                <p:cNvSpPr/>
                <p:nvPr/>
              </p:nvSpPr>
              <p:spPr>
                <a:xfrm>
                  <a:off x="1734203" y="2741446"/>
                  <a:ext cx="37612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4" h="1025" extrusionOk="0">
                      <a:moveTo>
                        <a:pt x="69" y="683"/>
                      </a:moveTo>
                      <a:cubicBezTo>
                        <a:pt x="1" y="410"/>
                        <a:pt x="137" y="137"/>
                        <a:pt x="410" y="69"/>
                      </a:cubicBezTo>
                      <a:cubicBezTo>
                        <a:pt x="615" y="0"/>
                        <a:pt x="888" y="137"/>
                        <a:pt x="957" y="342"/>
                      </a:cubicBezTo>
                      <a:cubicBezTo>
                        <a:pt x="1093" y="615"/>
                        <a:pt x="957" y="888"/>
                        <a:pt x="683" y="956"/>
                      </a:cubicBezTo>
                      <a:cubicBezTo>
                        <a:pt x="410" y="1024"/>
                        <a:pt x="206" y="888"/>
                        <a:pt x="69" y="68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3" name="Google Shape;8713;p35"/>
                <p:cNvSpPr/>
                <p:nvPr/>
              </p:nvSpPr>
              <p:spPr>
                <a:xfrm>
                  <a:off x="1344678" y="3874886"/>
                  <a:ext cx="44625" cy="4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1298" extrusionOk="0">
                      <a:moveTo>
                        <a:pt x="273" y="410"/>
                      </a:moveTo>
                      <a:cubicBezTo>
                        <a:pt x="751" y="1"/>
                        <a:pt x="1297" y="752"/>
                        <a:pt x="819" y="1161"/>
                      </a:cubicBezTo>
                      <a:cubicBezTo>
                        <a:pt x="615" y="1298"/>
                        <a:pt x="342" y="1229"/>
                        <a:pt x="137" y="1025"/>
                      </a:cubicBezTo>
                      <a:cubicBezTo>
                        <a:pt x="0" y="820"/>
                        <a:pt x="68" y="547"/>
                        <a:pt x="273" y="4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4" name="Google Shape;8714;p35"/>
                <p:cNvSpPr/>
                <p:nvPr/>
              </p:nvSpPr>
              <p:spPr>
                <a:xfrm>
                  <a:off x="2564927" y="3023053"/>
                  <a:ext cx="46997" cy="49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7" h="1434" extrusionOk="0">
                      <a:moveTo>
                        <a:pt x="274" y="205"/>
                      </a:moveTo>
                      <a:cubicBezTo>
                        <a:pt x="479" y="0"/>
                        <a:pt x="752" y="69"/>
                        <a:pt x="888" y="273"/>
                      </a:cubicBezTo>
                      <a:cubicBezTo>
                        <a:pt x="1366" y="819"/>
                        <a:pt x="479" y="1434"/>
                        <a:pt x="137" y="819"/>
                      </a:cubicBezTo>
                      <a:cubicBezTo>
                        <a:pt x="1" y="615"/>
                        <a:pt x="69" y="342"/>
                        <a:pt x="274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5" name="Google Shape;8715;p35"/>
                <p:cNvSpPr/>
                <p:nvPr/>
              </p:nvSpPr>
              <p:spPr>
                <a:xfrm>
                  <a:off x="1361111" y="3006619"/>
                  <a:ext cx="35205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4" h="1025" extrusionOk="0">
                      <a:moveTo>
                        <a:pt x="751" y="137"/>
                      </a:moveTo>
                      <a:cubicBezTo>
                        <a:pt x="956" y="274"/>
                        <a:pt x="1024" y="615"/>
                        <a:pt x="819" y="820"/>
                      </a:cubicBezTo>
                      <a:cubicBezTo>
                        <a:pt x="683" y="956"/>
                        <a:pt x="410" y="1024"/>
                        <a:pt x="273" y="888"/>
                      </a:cubicBezTo>
                      <a:cubicBezTo>
                        <a:pt x="0" y="751"/>
                        <a:pt x="0" y="410"/>
                        <a:pt x="137" y="205"/>
                      </a:cubicBezTo>
                      <a:cubicBezTo>
                        <a:pt x="273" y="69"/>
                        <a:pt x="546" y="0"/>
                        <a:pt x="751" y="13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6" name="Google Shape;8716;p35"/>
                <p:cNvSpPr/>
                <p:nvPr/>
              </p:nvSpPr>
              <p:spPr>
                <a:xfrm>
                  <a:off x="2550866" y="3898368"/>
                  <a:ext cx="42287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093" extrusionOk="0">
                      <a:moveTo>
                        <a:pt x="888" y="205"/>
                      </a:moveTo>
                      <a:cubicBezTo>
                        <a:pt x="1229" y="410"/>
                        <a:pt x="1093" y="956"/>
                        <a:pt x="683" y="1024"/>
                      </a:cubicBezTo>
                      <a:cubicBezTo>
                        <a:pt x="273" y="1092"/>
                        <a:pt x="0" y="615"/>
                        <a:pt x="205" y="273"/>
                      </a:cubicBezTo>
                      <a:cubicBezTo>
                        <a:pt x="342" y="69"/>
                        <a:pt x="683" y="0"/>
                        <a:pt x="888" y="205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17" name="Google Shape;8717;p35"/>
              <p:cNvGrpSpPr/>
              <p:nvPr/>
            </p:nvGrpSpPr>
            <p:grpSpPr>
              <a:xfrm flipH="1">
                <a:off x="1219687" y="1765361"/>
                <a:ext cx="683075" cy="712296"/>
                <a:chOff x="1609851" y="1570464"/>
                <a:chExt cx="1473733" cy="1539433"/>
              </a:xfrm>
            </p:grpSpPr>
            <p:sp>
              <p:nvSpPr>
                <p:cNvPr id="8718" name="Google Shape;8718;p35"/>
                <p:cNvSpPr/>
                <p:nvPr/>
              </p:nvSpPr>
              <p:spPr>
                <a:xfrm>
                  <a:off x="2083882" y="2441068"/>
                  <a:ext cx="117373" cy="86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26" extrusionOk="0">
                      <a:moveTo>
                        <a:pt x="3413" y="0"/>
                      </a:moveTo>
                      <a:lnTo>
                        <a:pt x="0" y="2389"/>
                      </a:lnTo>
                      <a:lnTo>
                        <a:pt x="68" y="2526"/>
                      </a:lnTo>
                      <a:lnTo>
                        <a:pt x="3413" y="69"/>
                      </a:lnTo>
                      <a:lnTo>
                        <a:pt x="341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9" name="Google Shape;8719;p35"/>
                <p:cNvSpPr/>
                <p:nvPr/>
              </p:nvSpPr>
              <p:spPr>
                <a:xfrm>
                  <a:off x="2039291" y="2403525"/>
                  <a:ext cx="1009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25" extrusionOk="0">
                      <a:moveTo>
                        <a:pt x="2935" y="0"/>
                      </a:moveTo>
                      <a:lnTo>
                        <a:pt x="0" y="888"/>
                      </a:lnTo>
                      <a:lnTo>
                        <a:pt x="0" y="1024"/>
                      </a:lnTo>
                      <a:lnTo>
                        <a:pt x="2935" y="69"/>
                      </a:lnTo>
                      <a:lnTo>
                        <a:pt x="29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0" name="Google Shape;8720;p35"/>
                <p:cNvSpPr/>
                <p:nvPr/>
              </p:nvSpPr>
              <p:spPr>
                <a:xfrm>
                  <a:off x="2151920" y="2513816"/>
                  <a:ext cx="68107" cy="86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" h="2526" extrusionOk="0">
                      <a:moveTo>
                        <a:pt x="1980" y="0"/>
                      </a:moveTo>
                      <a:lnTo>
                        <a:pt x="1" y="2458"/>
                      </a:lnTo>
                      <a:lnTo>
                        <a:pt x="137" y="2526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1" name="Google Shape;8721;p35"/>
                <p:cNvSpPr/>
                <p:nvPr/>
              </p:nvSpPr>
              <p:spPr>
                <a:xfrm>
                  <a:off x="2241102" y="2509106"/>
                  <a:ext cx="49301" cy="133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3892" extrusionOk="0">
                      <a:moveTo>
                        <a:pt x="1366" y="1"/>
                      </a:moveTo>
                      <a:lnTo>
                        <a:pt x="0" y="3892"/>
                      </a:lnTo>
                      <a:lnTo>
                        <a:pt x="69" y="3892"/>
                      </a:lnTo>
                      <a:lnTo>
                        <a:pt x="1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2" name="Google Shape;8722;p35"/>
                <p:cNvSpPr/>
                <p:nvPr/>
              </p:nvSpPr>
              <p:spPr>
                <a:xfrm>
                  <a:off x="2158968" y="2074990"/>
                  <a:ext cx="61059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6" h="2595" extrusionOk="0">
                      <a:moveTo>
                        <a:pt x="69" y="0"/>
                      </a:moveTo>
                      <a:lnTo>
                        <a:pt x="0" y="69"/>
                      </a:lnTo>
                      <a:lnTo>
                        <a:pt x="1775" y="2594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3" name="Google Shape;8723;p35"/>
                <p:cNvSpPr/>
                <p:nvPr/>
              </p:nvSpPr>
              <p:spPr>
                <a:xfrm>
                  <a:off x="2022858" y="2333115"/>
                  <a:ext cx="145531" cy="4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138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4232" y="137"/>
                      </a:lnTo>
                      <a:lnTo>
                        <a:pt x="4232" y="6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4" name="Google Shape;8724;p35"/>
                <p:cNvSpPr/>
                <p:nvPr/>
              </p:nvSpPr>
              <p:spPr>
                <a:xfrm>
                  <a:off x="2346717" y="2016303"/>
                  <a:ext cx="4710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3073" extrusionOk="0">
                      <a:moveTo>
                        <a:pt x="0" y="1"/>
                      </a:moveTo>
                      <a:lnTo>
                        <a:pt x="0" y="3072"/>
                      </a:lnTo>
                      <a:lnTo>
                        <a:pt x="137" y="3072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5" name="Google Shape;8725;p35"/>
                <p:cNvSpPr/>
                <p:nvPr/>
              </p:nvSpPr>
              <p:spPr>
                <a:xfrm>
                  <a:off x="2086220" y="2143028"/>
                  <a:ext cx="117373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95" extrusionOk="0">
                      <a:moveTo>
                        <a:pt x="69" y="1"/>
                      </a:moveTo>
                      <a:lnTo>
                        <a:pt x="0" y="137"/>
                      </a:lnTo>
                      <a:lnTo>
                        <a:pt x="3413" y="2595"/>
                      </a:lnTo>
                      <a:lnTo>
                        <a:pt x="3413" y="2526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6" name="Google Shape;8726;p35"/>
                <p:cNvSpPr/>
                <p:nvPr/>
              </p:nvSpPr>
              <p:spPr>
                <a:xfrm>
                  <a:off x="2492179" y="2445744"/>
                  <a:ext cx="117373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" h="2595" extrusionOk="0">
                      <a:moveTo>
                        <a:pt x="1" y="1"/>
                      </a:moveTo>
                      <a:cubicBezTo>
                        <a:pt x="1" y="1"/>
                        <a:pt x="1" y="1"/>
                        <a:pt x="1" y="69"/>
                      </a:cubicBezTo>
                      <a:lnTo>
                        <a:pt x="3277" y="2595"/>
                      </a:lnTo>
                      <a:cubicBezTo>
                        <a:pt x="3346" y="2527"/>
                        <a:pt x="3346" y="2527"/>
                        <a:pt x="3414" y="245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7" name="Google Shape;8727;p35"/>
                <p:cNvSpPr/>
                <p:nvPr/>
              </p:nvSpPr>
              <p:spPr>
                <a:xfrm>
                  <a:off x="2342007" y="2556069"/>
                  <a:ext cx="4744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3072" extrusionOk="0">
                      <a:moveTo>
                        <a:pt x="69" y="0"/>
                      </a:moveTo>
                      <a:lnTo>
                        <a:pt x="1" y="3072"/>
                      </a:lnTo>
                      <a:lnTo>
                        <a:pt x="137" y="3072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8" name="Google Shape;8728;p35"/>
                <p:cNvSpPr/>
                <p:nvPr/>
              </p:nvSpPr>
              <p:spPr>
                <a:xfrm>
                  <a:off x="2553203" y="2241596"/>
                  <a:ext cx="103278" cy="329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4" h="957" extrusionOk="0">
                      <a:moveTo>
                        <a:pt x="2936" y="1"/>
                      </a:moveTo>
                      <a:lnTo>
                        <a:pt x="1" y="888"/>
                      </a:lnTo>
                      <a:lnTo>
                        <a:pt x="1" y="956"/>
                      </a:lnTo>
                      <a:lnTo>
                        <a:pt x="3004" y="137"/>
                      </a:lnTo>
                      <a:cubicBezTo>
                        <a:pt x="3004" y="137"/>
                        <a:pt x="3004" y="1"/>
                        <a:pt x="293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9" name="Google Shape;8729;p35"/>
                <p:cNvSpPr/>
                <p:nvPr/>
              </p:nvSpPr>
              <p:spPr>
                <a:xfrm>
                  <a:off x="2527384" y="2340163"/>
                  <a:ext cx="143193" cy="4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137" extrusionOk="0">
                      <a:moveTo>
                        <a:pt x="1" y="0"/>
                      </a:moveTo>
                      <a:lnTo>
                        <a:pt x="1" y="69"/>
                      </a:lnTo>
                      <a:lnTo>
                        <a:pt x="4165" y="137"/>
                      </a:lnTo>
                      <a:lnTo>
                        <a:pt x="416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0" name="Google Shape;8730;p35"/>
                <p:cNvSpPr/>
                <p:nvPr/>
              </p:nvSpPr>
              <p:spPr>
                <a:xfrm>
                  <a:off x="2471070" y="2513816"/>
                  <a:ext cx="65735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2595" extrusionOk="0">
                      <a:moveTo>
                        <a:pt x="1" y="0"/>
                      </a:moveTo>
                      <a:lnTo>
                        <a:pt x="1775" y="2594"/>
                      </a:lnTo>
                      <a:lnTo>
                        <a:pt x="1912" y="2526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1" name="Google Shape;8731;p35"/>
                <p:cNvSpPr/>
                <p:nvPr/>
              </p:nvSpPr>
              <p:spPr>
                <a:xfrm>
                  <a:off x="2400659" y="2509106"/>
                  <a:ext cx="44625" cy="138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4029" extrusionOk="0">
                      <a:moveTo>
                        <a:pt x="1" y="1"/>
                      </a:moveTo>
                      <a:lnTo>
                        <a:pt x="1161" y="4028"/>
                      </a:lnTo>
                      <a:lnTo>
                        <a:pt x="1298" y="402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2" name="Google Shape;8732;p35"/>
                <p:cNvSpPr/>
                <p:nvPr/>
              </p:nvSpPr>
              <p:spPr>
                <a:xfrm>
                  <a:off x="1936048" y="2030399"/>
                  <a:ext cx="145496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2" h="3209" extrusionOk="0">
                      <a:moveTo>
                        <a:pt x="137" y="0"/>
                      </a:moveTo>
                      <a:lnTo>
                        <a:pt x="0" y="137"/>
                      </a:lnTo>
                      <a:lnTo>
                        <a:pt x="4164" y="3209"/>
                      </a:lnTo>
                      <a:lnTo>
                        <a:pt x="4232" y="3072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3" name="Google Shape;8733;p35"/>
                <p:cNvSpPr/>
                <p:nvPr/>
              </p:nvSpPr>
              <p:spPr>
                <a:xfrm>
                  <a:off x="1860928" y="2171185"/>
                  <a:ext cx="169012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1776" extrusionOk="0">
                      <a:moveTo>
                        <a:pt x="69" y="1"/>
                      </a:moveTo>
                      <a:lnTo>
                        <a:pt x="1" y="206"/>
                      </a:lnTo>
                      <a:lnTo>
                        <a:pt x="4915" y="1776"/>
                      </a:lnTo>
                      <a:lnTo>
                        <a:pt x="4915" y="1707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4" name="Google Shape;8734;p35"/>
                <p:cNvSpPr/>
                <p:nvPr/>
              </p:nvSpPr>
              <p:spPr>
                <a:xfrm>
                  <a:off x="2766772" y="2654603"/>
                  <a:ext cx="79796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1" h="1844" extrusionOk="0">
                      <a:moveTo>
                        <a:pt x="137" y="1"/>
                      </a:moveTo>
                      <a:cubicBezTo>
                        <a:pt x="137" y="69"/>
                        <a:pt x="68" y="137"/>
                        <a:pt x="0" y="206"/>
                      </a:cubicBezTo>
                      <a:lnTo>
                        <a:pt x="2184" y="1844"/>
                      </a:lnTo>
                      <a:lnTo>
                        <a:pt x="2253" y="1776"/>
                      </a:lnTo>
                      <a:lnTo>
                        <a:pt x="2321" y="1639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5" name="Google Shape;8735;p35"/>
                <p:cNvSpPr/>
                <p:nvPr/>
              </p:nvSpPr>
              <p:spPr>
                <a:xfrm>
                  <a:off x="1837481" y="2328440"/>
                  <a:ext cx="176026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0" h="274" extrusionOk="0">
                      <a:moveTo>
                        <a:pt x="0" y="0"/>
                      </a:moveTo>
                      <a:cubicBezTo>
                        <a:pt x="0" y="68"/>
                        <a:pt x="0" y="137"/>
                        <a:pt x="0" y="205"/>
                      </a:cubicBezTo>
                      <a:lnTo>
                        <a:pt x="5120" y="273"/>
                      </a:lnTo>
                      <a:lnTo>
                        <a:pt x="5120" y="13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6" name="Google Shape;8736;p35"/>
                <p:cNvSpPr/>
                <p:nvPr/>
              </p:nvSpPr>
              <p:spPr>
                <a:xfrm>
                  <a:off x="1722479" y="2323729"/>
                  <a:ext cx="93892" cy="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74" extrusionOk="0">
                      <a:moveTo>
                        <a:pt x="1" y="1"/>
                      </a:moveTo>
                      <a:lnTo>
                        <a:pt x="1" y="205"/>
                      </a:lnTo>
                      <a:lnTo>
                        <a:pt x="1" y="274"/>
                      </a:lnTo>
                      <a:lnTo>
                        <a:pt x="2731" y="274"/>
                      </a:lnTo>
                      <a:cubicBezTo>
                        <a:pt x="2731" y="205"/>
                        <a:pt x="2731" y="137"/>
                        <a:pt x="2731" y="69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7" name="Google Shape;8737;p35"/>
                <p:cNvSpPr/>
                <p:nvPr/>
              </p:nvSpPr>
              <p:spPr>
                <a:xfrm>
                  <a:off x="2403032" y="2032737"/>
                  <a:ext cx="49301" cy="136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" h="3960" extrusionOk="0">
                      <a:moveTo>
                        <a:pt x="1365" y="1"/>
                      </a:moveTo>
                      <a:lnTo>
                        <a:pt x="0" y="3960"/>
                      </a:lnTo>
                      <a:lnTo>
                        <a:pt x="68" y="3960"/>
                      </a:lnTo>
                      <a:lnTo>
                        <a:pt x="1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8" name="Google Shape;8738;p35"/>
                <p:cNvSpPr/>
                <p:nvPr/>
              </p:nvSpPr>
              <p:spPr>
                <a:xfrm>
                  <a:off x="2611890" y="2539636"/>
                  <a:ext cx="147868" cy="1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1" h="3209" extrusionOk="0">
                      <a:moveTo>
                        <a:pt x="137" y="0"/>
                      </a:moveTo>
                      <a:lnTo>
                        <a:pt x="0" y="69"/>
                      </a:lnTo>
                      <a:lnTo>
                        <a:pt x="4164" y="3208"/>
                      </a:lnTo>
                      <a:lnTo>
                        <a:pt x="4300" y="3004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9" name="Google Shape;8739;p35"/>
                <p:cNvSpPr/>
                <p:nvPr/>
              </p:nvSpPr>
              <p:spPr>
                <a:xfrm>
                  <a:off x="2663494" y="2443406"/>
                  <a:ext cx="171350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844" extrusionOk="0">
                      <a:moveTo>
                        <a:pt x="1" y="1"/>
                      </a:moveTo>
                      <a:cubicBezTo>
                        <a:pt x="1" y="69"/>
                        <a:pt x="1" y="69"/>
                        <a:pt x="1" y="137"/>
                      </a:cubicBezTo>
                      <a:lnTo>
                        <a:pt x="4915" y="1844"/>
                      </a:lnTo>
                      <a:lnTo>
                        <a:pt x="4984" y="1707"/>
                      </a:lnTo>
                      <a:lnTo>
                        <a:pt x="4984" y="1639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0" name="Google Shape;8740;p35"/>
                <p:cNvSpPr/>
                <p:nvPr/>
              </p:nvSpPr>
              <p:spPr>
                <a:xfrm>
                  <a:off x="2851244" y="2110195"/>
                  <a:ext cx="213569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117" extrusionOk="0">
                      <a:moveTo>
                        <a:pt x="6143" y="0"/>
                      </a:moveTo>
                      <a:lnTo>
                        <a:pt x="0" y="1980"/>
                      </a:lnTo>
                      <a:cubicBezTo>
                        <a:pt x="0" y="1980"/>
                        <a:pt x="69" y="2048"/>
                        <a:pt x="69" y="2116"/>
                      </a:cubicBezTo>
                      <a:lnTo>
                        <a:pt x="6212" y="205"/>
                      </a:lnTo>
                      <a:cubicBezTo>
                        <a:pt x="6212" y="137"/>
                        <a:pt x="6212" y="68"/>
                        <a:pt x="614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1" name="Google Shape;8741;p35"/>
                <p:cNvSpPr/>
                <p:nvPr/>
              </p:nvSpPr>
              <p:spPr>
                <a:xfrm>
                  <a:off x="2250488" y="2030399"/>
                  <a:ext cx="44625" cy="1384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4028" extrusionOk="0">
                      <a:moveTo>
                        <a:pt x="69" y="0"/>
                      </a:moveTo>
                      <a:lnTo>
                        <a:pt x="0" y="69"/>
                      </a:lnTo>
                      <a:lnTo>
                        <a:pt x="1229" y="4028"/>
                      </a:lnTo>
                      <a:lnTo>
                        <a:pt x="1297" y="4028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2" name="Google Shape;8742;p35"/>
                <p:cNvSpPr/>
                <p:nvPr/>
              </p:nvSpPr>
              <p:spPr>
                <a:xfrm>
                  <a:off x="2489841" y="2150076"/>
                  <a:ext cx="119711" cy="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" h="2527" extrusionOk="0">
                      <a:moveTo>
                        <a:pt x="3414" y="1"/>
                      </a:moveTo>
                      <a:lnTo>
                        <a:pt x="1" y="2458"/>
                      </a:lnTo>
                      <a:lnTo>
                        <a:pt x="69" y="2458"/>
                      </a:lnTo>
                      <a:lnTo>
                        <a:pt x="69" y="2526"/>
                      </a:lnTo>
                      <a:lnTo>
                        <a:pt x="3482" y="137"/>
                      </a:lnTo>
                      <a:lnTo>
                        <a:pt x="341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3" name="Google Shape;8743;p35"/>
                <p:cNvSpPr/>
                <p:nvPr/>
              </p:nvSpPr>
              <p:spPr>
                <a:xfrm>
                  <a:off x="2473407" y="2077328"/>
                  <a:ext cx="68107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" h="2595" extrusionOk="0">
                      <a:moveTo>
                        <a:pt x="1844" y="1"/>
                      </a:moveTo>
                      <a:lnTo>
                        <a:pt x="1" y="2526"/>
                      </a:lnTo>
                      <a:lnTo>
                        <a:pt x="69" y="2526"/>
                      </a:lnTo>
                      <a:lnTo>
                        <a:pt x="69" y="2594"/>
                      </a:lnTo>
                      <a:lnTo>
                        <a:pt x="1980" y="137"/>
                      </a:lnTo>
                      <a:lnTo>
                        <a:pt x="184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4" name="Google Shape;8744;p35"/>
                <p:cNvSpPr/>
                <p:nvPr/>
              </p:nvSpPr>
              <p:spPr>
                <a:xfrm>
                  <a:off x="2041629" y="2234548"/>
                  <a:ext cx="100940" cy="37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93" extrusionOk="0">
                      <a:moveTo>
                        <a:pt x="1" y="1"/>
                      </a:moveTo>
                      <a:lnTo>
                        <a:pt x="1" y="137"/>
                      </a:lnTo>
                      <a:lnTo>
                        <a:pt x="2936" y="1093"/>
                      </a:lnTo>
                      <a:cubicBezTo>
                        <a:pt x="2936" y="1025"/>
                        <a:pt x="2936" y="1025"/>
                        <a:pt x="2936" y="1025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5" name="Google Shape;8745;p35"/>
                <p:cNvSpPr/>
                <p:nvPr/>
              </p:nvSpPr>
              <p:spPr>
                <a:xfrm>
                  <a:off x="1846866" y="1959989"/>
                  <a:ext cx="77458" cy="63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3" h="1844" extrusionOk="0">
                      <a:moveTo>
                        <a:pt x="137" y="1"/>
                      </a:moveTo>
                      <a:lnTo>
                        <a:pt x="69" y="69"/>
                      </a:lnTo>
                      <a:cubicBezTo>
                        <a:pt x="69" y="137"/>
                        <a:pt x="0" y="137"/>
                        <a:pt x="0" y="205"/>
                      </a:cubicBezTo>
                      <a:lnTo>
                        <a:pt x="2184" y="1844"/>
                      </a:lnTo>
                      <a:lnTo>
                        <a:pt x="2253" y="1707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6" name="Google Shape;8746;p35"/>
                <p:cNvSpPr/>
                <p:nvPr/>
              </p:nvSpPr>
              <p:spPr>
                <a:xfrm>
                  <a:off x="2553203" y="2408201"/>
                  <a:ext cx="100940" cy="35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025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2936" y="1025"/>
                      </a:lnTo>
                      <a:lnTo>
                        <a:pt x="2936" y="95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7" name="Google Shape;8747;p35"/>
                <p:cNvSpPr/>
                <p:nvPr/>
              </p:nvSpPr>
              <p:spPr>
                <a:xfrm>
                  <a:off x="2665832" y="2182943"/>
                  <a:ext cx="171350" cy="58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707" extrusionOk="0">
                      <a:moveTo>
                        <a:pt x="4916" y="0"/>
                      </a:moveTo>
                      <a:lnTo>
                        <a:pt x="1" y="1570"/>
                      </a:lnTo>
                      <a:lnTo>
                        <a:pt x="1" y="1707"/>
                      </a:lnTo>
                      <a:lnTo>
                        <a:pt x="4984" y="137"/>
                      </a:lnTo>
                      <a:lnTo>
                        <a:pt x="491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8" name="Google Shape;8748;p35"/>
                <p:cNvSpPr/>
                <p:nvPr/>
              </p:nvSpPr>
              <p:spPr>
                <a:xfrm>
                  <a:off x="1858590" y="2436358"/>
                  <a:ext cx="171350" cy="58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1708" extrusionOk="0">
                      <a:moveTo>
                        <a:pt x="4915" y="1"/>
                      </a:moveTo>
                      <a:lnTo>
                        <a:pt x="1" y="1503"/>
                      </a:lnTo>
                      <a:lnTo>
                        <a:pt x="69" y="1707"/>
                      </a:lnTo>
                      <a:lnTo>
                        <a:pt x="4983" y="137"/>
                      </a:lnTo>
                      <a:cubicBezTo>
                        <a:pt x="4983" y="69"/>
                        <a:pt x="4983" y="69"/>
                        <a:pt x="491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9" name="Google Shape;8749;p35"/>
                <p:cNvSpPr/>
                <p:nvPr/>
              </p:nvSpPr>
              <p:spPr>
                <a:xfrm>
                  <a:off x="1633298" y="2096099"/>
                  <a:ext cx="213603" cy="77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3" h="2254" extrusionOk="0">
                      <a:moveTo>
                        <a:pt x="69" y="1"/>
                      </a:moveTo>
                      <a:cubicBezTo>
                        <a:pt x="69" y="69"/>
                        <a:pt x="69" y="137"/>
                        <a:pt x="1" y="205"/>
                      </a:cubicBezTo>
                      <a:lnTo>
                        <a:pt x="6144" y="2185"/>
                      </a:lnTo>
                      <a:lnTo>
                        <a:pt x="6144" y="2253"/>
                      </a:lnTo>
                      <a:lnTo>
                        <a:pt x="6212" y="2048"/>
                      </a:lnTo>
                      <a:lnTo>
                        <a:pt x="6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0" name="Google Shape;8750;p35"/>
                <p:cNvSpPr/>
                <p:nvPr/>
              </p:nvSpPr>
              <p:spPr>
                <a:xfrm>
                  <a:off x="2661157" y="1732359"/>
                  <a:ext cx="136145" cy="183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325" extrusionOk="0">
                      <a:moveTo>
                        <a:pt x="3755" y="1"/>
                      </a:moveTo>
                      <a:lnTo>
                        <a:pt x="0" y="5188"/>
                      </a:lnTo>
                      <a:lnTo>
                        <a:pt x="137" y="5325"/>
                      </a:lnTo>
                      <a:lnTo>
                        <a:pt x="3959" y="137"/>
                      </a:lnTo>
                      <a:lnTo>
                        <a:pt x="382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1" name="Google Shape;8751;p35"/>
                <p:cNvSpPr/>
                <p:nvPr/>
              </p:nvSpPr>
              <p:spPr>
                <a:xfrm>
                  <a:off x="1907856" y="1722973"/>
                  <a:ext cx="136145" cy="185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394" extrusionOk="0">
                      <a:moveTo>
                        <a:pt x="206" y="1"/>
                      </a:moveTo>
                      <a:lnTo>
                        <a:pt x="1" y="137"/>
                      </a:lnTo>
                      <a:lnTo>
                        <a:pt x="3755" y="5393"/>
                      </a:lnTo>
                      <a:lnTo>
                        <a:pt x="3960" y="5325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2" name="Google Shape;8752;p35"/>
                <p:cNvSpPr/>
                <p:nvPr/>
              </p:nvSpPr>
              <p:spPr>
                <a:xfrm>
                  <a:off x="2515660" y="1746455"/>
                  <a:ext cx="37577" cy="91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2663" extrusionOk="0">
                      <a:moveTo>
                        <a:pt x="888" y="0"/>
                      </a:moveTo>
                      <a:lnTo>
                        <a:pt x="1" y="2594"/>
                      </a:lnTo>
                      <a:lnTo>
                        <a:pt x="137" y="2662"/>
                      </a:lnTo>
                      <a:lnTo>
                        <a:pt x="1093" y="137"/>
                      </a:lnTo>
                      <a:lnTo>
                        <a:pt x="88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3" name="Google Shape;8753;p35"/>
                <p:cNvSpPr/>
                <p:nvPr/>
              </p:nvSpPr>
              <p:spPr>
                <a:xfrm>
                  <a:off x="2161306" y="1741745"/>
                  <a:ext cx="32902" cy="939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2732" extrusionOk="0">
                      <a:moveTo>
                        <a:pt x="137" y="1"/>
                      </a:moveTo>
                      <a:lnTo>
                        <a:pt x="1" y="69"/>
                      </a:lnTo>
                      <a:lnTo>
                        <a:pt x="752" y="2731"/>
                      </a:lnTo>
                      <a:lnTo>
                        <a:pt x="956" y="2663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4" name="Google Shape;8754;p35"/>
                <p:cNvSpPr/>
                <p:nvPr/>
              </p:nvSpPr>
              <p:spPr>
                <a:xfrm>
                  <a:off x="1835108" y="2640541"/>
                  <a:ext cx="79830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2" h="1776" extrusionOk="0">
                      <a:moveTo>
                        <a:pt x="2253" y="0"/>
                      </a:moveTo>
                      <a:lnTo>
                        <a:pt x="1" y="1570"/>
                      </a:lnTo>
                      <a:lnTo>
                        <a:pt x="137" y="1775"/>
                      </a:lnTo>
                      <a:lnTo>
                        <a:pt x="2322" y="137"/>
                      </a:lnTo>
                      <a:cubicBezTo>
                        <a:pt x="2322" y="137"/>
                        <a:pt x="2253" y="69"/>
                        <a:pt x="22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5" name="Google Shape;8755;p35"/>
                <p:cNvSpPr/>
                <p:nvPr/>
              </p:nvSpPr>
              <p:spPr>
                <a:xfrm>
                  <a:off x="2349055" y="1586863"/>
                  <a:ext cx="9420" cy="2229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486" extrusionOk="0">
                      <a:moveTo>
                        <a:pt x="69" y="1"/>
                      </a:moveTo>
                      <a:lnTo>
                        <a:pt x="0" y="6485"/>
                      </a:lnTo>
                      <a:lnTo>
                        <a:pt x="205" y="64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6" name="Google Shape;8756;p35"/>
                <p:cNvSpPr/>
                <p:nvPr/>
              </p:nvSpPr>
              <p:spPr>
                <a:xfrm>
                  <a:off x="1628622" y="2495045"/>
                  <a:ext cx="213569" cy="72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117" extrusionOk="0">
                      <a:moveTo>
                        <a:pt x="6143" y="0"/>
                      </a:moveTo>
                      <a:lnTo>
                        <a:pt x="0" y="1912"/>
                      </a:lnTo>
                      <a:cubicBezTo>
                        <a:pt x="0" y="1980"/>
                        <a:pt x="0" y="2048"/>
                        <a:pt x="69" y="2116"/>
                      </a:cubicBezTo>
                      <a:lnTo>
                        <a:pt x="6212" y="137"/>
                      </a:lnTo>
                      <a:cubicBezTo>
                        <a:pt x="6212" y="137"/>
                        <a:pt x="6212" y="69"/>
                        <a:pt x="614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7" name="Google Shape;8757;p35"/>
                <p:cNvSpPr/>
                <p:nvPr/>
              </p:nvSpPr>
              <p:spPr>
                <a:xfrm>
                  <a:off x="2651771" y="2769604"/>
                  <a:ext cx="133807" cy="185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2" h="5393" extrusionOk="0">
                      <a:moveTo>
                        <a:pt x="69" y="0"/>
                      </a:moveTo>
                      <a:lnTo>
                        <a:pt x="0" y="137"/>
                      </a:lnTo>
                      <a:lnTo>
                        <a:pt x="3686" y="5393"/>
                      </a:lnTo>
                      <a:lnTo>
                        <a:pt x="3891" y="5256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8" name="Google Shape;8758;p35"/>
                <p:cNvSpPr/>
                <p:nvPr/>
              </p:nvSpPr>
              <p:spPr>
                <a:xfrm>
                  <a:off x="2499227" y="2847027"/>
                  <a:ext cx="35240" cy="8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2595" extrusionOk="0">
                      <a:moveTo>
                        <a:pt x="1" y="1"/>
                      </a:moveTo>
                      <a:lnTo>
                        <a:pt x="820" y="2595"/>
                      </a:lnTo>
                      <a:lnTo>
                        <a:pt x="1025" y="2527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9" name="Google Shape;8759;p35"/>
                <p:cNvSpPr/>
                <p:nvPr/>
              </p:nvSpPr>
              <p:spPr>
                <a:xfrm>
                  <a:off x="2848906" y="2504431"/>
                  <a:ext cx="213569" cy="79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2" h="2322" extrusionOk="0">
                      <a:moveTo>
                        <a:pt x="68" y="0"/>
                      </a:moveTo>
                      <a:cubicBezTo>
                        <a:pt x="0" y="69"/>
                        <a:pt x="0" y="137"/>
                        <a:pt x="0" y="205"/>
                      </a:cubicBezTo>
                      <a:lnTo>
                        <a:pt x="6075" y="2321"/>
                      </a:lnTo>
                      <a:lnTo>
                        <a:pt x="6211" y="2048"/>
                      </a:lnTo>
                      <a:lnTo>
                        <a:pt x="6211" y="1980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0" name="Google Shape;8760;p35"/>
                <p:cNvSpPr/>
                <p:nvPr/>
              </p:nvSpPr>
              <p:spPr>
                <a:xfrm>
                  <a:off x="2142534" y="2840014"/>
                  <a:ext cx="35240" cy="89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2594" extrusionOk="0">
                      <a:moveTo>
                        <a:pt x="888" y="0"/>
                      </a:moveTo>
                      <a:lnTo>
                        <a:pt x="1" y="2526"/>
                      </a:lnTo>
                      <a:lnTo>
                        <a:pt x="205" y="2594"/>
                      </a:lnTo>
                      <a:lnTo>
                        <a:pt x="1025" y="68"/>
                      </a:lnTo>
                      <a:lnTo>
                        <a:pt x="88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1" name="Google Shape;8761;p35"/>
                <p:cNvSpPr/>
                <p:nvPr/>
              </p:nvSpPr>
              <p:spPr>
                <a:xfrm>
                  <a:off x="1896133" y="2762556"/>
                  <a:ext cx="136145" cy="180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0" h="5257" extrusionOk="0">
                      <a:moveTo>
                        <a:pt x="3823" y="1"/>
                      </a:moveTo>
                      <a:lnTo>
                        <a:pt x="1" y="5120"/>
                      </a:lnTo>
                      <a:lnTo>
                        <a:pt x="137" y="5257"/>
                      </a:lnTo>
                      <a:lnTo>
                        <a:pt x="3960" y="69"/>
                      </a:lnTo>
                      <a:lnTo>
                        <a:pt x="382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2" name="Google Shape;8762;p35"/>
                <p:cNvSpPr/>
                <p:nvPr/>
              </p:nvSpPr>
              <p:spPr>
                <a:xfrm>
                  <a:off x="2332621" y="2868171"/>
                  <a:ext cx="9420" cy="222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6485" extrusionOk="0">
                      <a:moveTo>
                        <a:pt x="137" y="0"/>
                      </a:moveTo>
                      <a:lnTo>
                        <a:pt x="0" y="6485"/>
                      </a:lnTo>
                      <a:lnTo>
                        <a:pt x="274" y="6485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3" name="Google Shape;8763;p35"/>
                <p:cNvSpPr/>
                <p:nvPr/>
              </p:nvSpPr>
              <p:spPr>
                <a:xfrm>
                  <a:off x="2349055" y="1828589"/>
                  <a:ext cx="7082" cy="176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120" extrusionOk="0">
                      <a:moveTo>
                        <a:pt x="0" y="0"/>
                      </a:moveTo>
                      <a:lnTo>
                        <a:pt x="0" y="5120"/>
                      </a:lnTo>
                      <a:lnTo>
                        <a:pt x="69" y="5120"/>
                      </a:lnTo>
                      <a:lnTo>
                        <a:pt x="20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4" name="Google Shape;8764;p35"/>
                <p:cNvSpPr/>
                <p:nvPr/>
              </p:nvSpPr>
              <p:spPr>
                <a:xfrm>
                  <a:off x="2048677" y="1922446"/>
                  <a:ext cx="105615" cy="147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2" h="4301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2048" y="2936"/>
                      </a:lnTo>
                      <a:lnTo>
                        <a:pt x="3004" y="4301"/>
                      </a:lnTo>
                      <a:lnTo>
                        <a:pt x="3072" y="4164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5" name="Google Shape;8765;p35"/>
                <p:cNvSpPr/>
                <p:nvPr/>
              </p:nvSpPr>
              <p:spPr>
                <a:xfrm>
                  <a:off x="2039291" y="2605336"/>
                  <a:ext cx="110325" cy="14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4233" extrusionOk="0">
                      <a:moveTo>
                        <a:pt x="3072" y="0"/>
                      </a:moveTo>
                      <a:lnTo>
                        <a:pt x="0" y="4164"/>
                      </a:lnTo>
                      <a:lnTo>
                        <a:pt x="137" y="4232"/>
                      </a:lnTo>
                      <a:lnTo>
                        <a:pt x="3208" y="137"/>
                      </a:lnTo>
                      <a:lnTo>
                        <a:pt x="307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6" name="Google Shape;8766;p35"/>
                <p:cNvSpPr/>
                <p:nvPr/>
              </p:nvSpPr>
              <p:spPr>
                <a:xfrm>
                  <a:off x="2194173" y="1849698"/>
                  <a:ext cx="56349" cy="17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9" h="4984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1502" y="4983"/>
                      </a:lnTo>
                      <a:lnTo>
                        <a:pt x="1638" y="4983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7" name="Google Shape;8767;p35"/>
                <p:cNvSpPr/>
                <p:nvPr/>
              </p:nvSpPr>
              <p:spPr>
                <a:xfrm>
                  <a:off x="1926628" y="2530250"/>
                  <a:ext cx="147903" cy="10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2" h="3072" extrusionOk="0">
                      <a:moveTo>
                        <a:pt x="4301" y="0"/>
                      </a:moveTo>
                      <a:lnTo>
                        <a:pt x="1" y="2935"/>
                      </a:lnTo>
                      <a:lnTo>
                        <a:pt x="138" y="3072"/>
                      </a:lnTo>
                      <a:lnTo>
                        <a:pt x="4301" y="69"/>
                      </a:lnTo>
                      <a:lnTo>
                        <a:pt x="430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8" name="Google Shape;8768;p35"/>
                <p:cNvSpPr/>
                <p:nvPr/>
              </p:nvSpPr>
              <p:spPr>
                <a:xfrm>
                  <a:off x="2778496" y="1976423"/>
                  <a:ext cx="79830" cy="61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2" h="1776" extrusionOk="0">
                      <a:moveTo>
                        <a:pt x="2253" y="1"/>
                      </a:moveTo>
                      <a:lnTo>
                        <a:pt x="0" y="1570"/>
                      </a:lnTo>
                      <a:lnTo>
                        <a:pt x="69" y="1775"/>
                      </a:lnTo>
                      <a:lnTo>
                        <a:pt x="2321" y="205"/>
                      </a:lnTo>
                      <a:lnTo>
                        <a:pt x="2253" y="69"/>
                      </a:lnTo>
                      <a:lnTo>
                        <a:pt x="225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9" name="Google Shape;8769;p35"/>
                <p:cNvSpPr/>
                <p:nvPr/>
              </p:nvSpPr>
              <p:spPr>
                <a:xfrm>
                  <a:off x="2452298" y="1852036"/>
                  <a:ext cx="63397" cy="169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4" h="4916" extrusionOk="0">
                      <a:moveTo>
                        <a:pt x="1639" y="1"/>
                      </a:moveTo>
                      <a:lnTo>
                        <a:pt x="1" y="4915"/>
                      </a:lnTo>
                      <a:lnTo>
                        <a:pt x="137" y="4915"/>
                      </a:lnTo>
                      <a:lnTo>
                        <a:pt x="1844" y="69"/>
                      </a:lnTo>
                      <a:lnTo>
                        <a:pt x="1639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0" name="Google Shape;8770;p35"/>
                <p:cNvSpPr/>
                <p:nvPr/>
              </p:nvSpPr>
              <p:spPr>
                <a:xfrm>
                  <a:off x="2618904" y="2042123"/>
                  <a:ext cx="150241" cy="10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0" h="3073" extrusionOk="0">
                      <a:moveTo>
                        <a:pt x="4233" y="1"/>
                      </a:moveTo>
                      <a:lnTo>
                        <a:pt x="1" y="3004"/>
                      </a:lnTo>
                      <a:lnTo>
                        <a:pt x="69" y="3072"/>
                      </a:lnTo>
                      <a:lnTo>
                        <a:pt x="4369" y="137"/>
                      </a:lnTo>
                      <a:lnTo>
                        <a:pt x="423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1" name="Google Shape;8771;p35"/>
                <p:cNvSpPr/>
                <p:nvPr/>
              </p:nvSpPr>
              <p:spPr>
                <a:xfrm>
                  <a:off x="2543818" y="1927156"/>
                  <a:ext cx="110325" cy="145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9" h="4233" extrusionOk="0">
                      <a:moveTo>
                        <a:pt x="3072" y="0"/>
                      </a:moveTo>
                      <a:lnTo>
                        <a:pt x="1" y="4164"/>
                      </a:lnTo>
                      <a:lnTo>
                        <a:pt x="137" y="4232"/>
                      </a:lnTo>
                      <a:lnTo>
                        <a:pt x="3209" y="68"/>
                      </a:lnTo>
                      <a:cubicBezTo>
                        <a:pt x="3140" y="68"/>
                        <a:pt x="3072" y="0"/>
                        <a:pt x="30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2" name="Google Shape;8772;p35"/>
                <p:cNvSpPr/>
                <p:nvPr/>
              </p:nvSpPr>
              <p:spPr>
                <a:xfrm>
                  <a:off x="2682266" y="2342501"/>
                  <a:ext cx="176060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" h="206" extrusionOk="0">
                      <a:moveTo>
                        <a:pt x="1" y="1"/>
                      </a:moveTo>
                      <a:lnTo>
                        <a:pt x="1" y="69"/>
                      </a:lnTo>
                      <a:lnTo>
                        <a:pt x="5120" y="205"/>
                      </a:lnTo>
                      <a:lnTo>
                        <a:pt x="512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3" name="Google Shape;8773;p35"/>
                <p:cNvSpPr/>
                <p:nvPr/>
              </p:nvSpPr>
              <p:spPr>
                <a:xfrm>
                  <a:off x="2877063" y="2344839"/>
                  <a:ext cx="93892" cy="7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" h="206" extrusionOk="0">
                      <a:moveTo>
                        <a:pt x="0" y="1"/>
                      </a:moveTo>
                      <a:cubicBezTo>
                        <a:pt x="0" y="69"/>
                        <a:pt x="0" y="137"/>
                        <a:pt x="0" y="206"/>
                      </a:cubicBezTo>
                      <a:lnTo>
                        <a:pt x="2730" y="206"/>
                      </a:lnTo>
                      <a:lnTo>
                        <a:pt x="2730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4" name="Google Shape;8774;p35"/>
                <p:cNvSpPr/>
                <p:nvPr/>
              </p:nvSpPr>
              <p:spPr>
                <a:xfrm>
                  <a:off x="2539142" y="2610012"/>
                  <a:ext cx="107953" cy="1479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" h="4302" extrusionOk="0">
                      <a:moveTo>
                        <a:pt x="137" y="1"/>
                      </a:moveTo>
                      <a:lnTo>
                        <a:pt x="0" y="69"/>
                      </a:lnTo>
                      <a:lnTo>
                        <a:pt x="2935" y="4301"/>
                      </a:lnTo>
                      <a:lnTo>
                        <a:pt x="3140" y="4165"/>
                      </a:lnTo>
                      <a:lnTo>
                        <a:pt x="13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5" name="Google Shape;8775;p35"/>
                <p:cNvSpPr/>
                <p:nvPr/>
              </p:nvSpPr>
              <p:spPr>
                <a:xfrm>
                  <a:off x="2442912" y="2656975"/>
                  <a:ext cx="58687" cy="171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7" h="4983" extrusionOk="0">
                      <a:moveTo>
                        <a:pt x="1" y="0"/>
                      </a:moveTo>
                      <a:lnTo>
                        <a:pt x="1502" y="4983"/>
                      </a:lnTo>
                      <a:lnTo>
                        <a:pt x="1707" y="4915"/>
                      </a:lnTo>
                      <a:lnTo>
                        <a:pt x="137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6" name="Google Shape;8776;p35"/>
                <p:cNvSpPr/>
                <p:nvPr/>
              </p:nvSpPr>
              <p:spPr>
                <a:xfrm>
                  <a:off x="2177739" y="2656975"/>
                  <a:ext cx="63397" cy="168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4" h="4915" extrusionOk="0">
                      <a:moveTo>
                        <a:pt x="1707" y="0"/>
                      </a:moveTo>
                      <a:lnTo>
                        <a:pt x="1" y="4846"/>
                      </a:lnTo>
                      <a:lnTo>
                        <a:pt x="205" y="4915"/>
                      </a:lnTo>
                      <a:lnTo>
                        <a:pt x="184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7" name="Google Shape;8777;p35"/>
                <p:cNvSpPr/>
                <p:nvPr/>
              </p:nvSpPr>
              <p:spPr>
                <a:xfrm>
                  <a:off x="2337297" y="2673374"/>
                  <a:ext cx="7082" cy="176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121" extrusionOk="0">
                      <a:moveTo>
                        <a:pt x="138" y="1"/>
                      </a:moveTo>
                      <a:lnTo>
                        <a:pt x="1" y="5120"/>
                      </a:lnTo>
                      <a:lnTo>
                        <a:pt x="206" y="5120"/>
                      </a:lnTo>
                      <a:lnTo>
                        <a:pt x="206" y="1776"/>
                      </a:lnTo>
                      <a:lnTo>
                        <a:pt x="206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8" name="Google Shape;8778;p35"/>
                <p:cNvSpPr/>
                <p:nvPr/>
              </p:nvSpPr>
              <p:spPr>
                <a:xfrm>
                  <a:off x="2333962" y="1570464"/>
                  <a:ext cx="36237" cy="24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4" h="721" extrusionOk="0">
                      <a:moveTo>
                        <a:pt x="576" y="0"/>
                      </a:moveTo>
                      <a:cubicBezTo>
                        <a:pt x="1" y="0"/>
                        <a:pt x="587" y="721"/>
                        <a:pt x="893" y="721"/>
                      </a:cubicBezTo>
                      <a:cubicBezTo>
                        <a:pt x="986" y="721"/>
                        <a:pt x="1054" y="654"/>
                        <a:pt x="1054" y="478"/>
                      </a:cubicBezTo>
                      <a:cubicBezTo>
                        <a:pt x="1054" y="205"/>
                        <a:pt x="849" y="0"/>
                        <a:pt x="57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9" name="Google Shape;8779;p35"/>
                <p:cNvSpPr/>
                <p:nvPr/>
              </p:nvSpPr>
              <p:spPr>
                <a:xfrm>
                  <a:off x="2323236" y="3077030"/>
                  <a:ext cx="32902" cy="32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78" y="0"/>
                      </a:moveTo>
                      <a:cubicBezTo>
                        <a:pt x="205" y="0"/>
                        <a:pt x="0" y="205"/>
                        <a:pt x="0" y="478"/>
                      </a:cubicBezTo>
                      <a:cubicBezTo>
                        <a:pt x="0" y="751"/>
                        <a:pt x="205" y="956"/>
                        <a:pt x="478" y="956"/>
                      </a:cubicBezTo>
                      <a:cubicBezTo>
                        <a:pt x="751" y="956"/>
                        <a:pt x="956" y="751"/>
                        <a:pt x="956" y="478"/>
                      </a:cubicBezTo>
                      <a:cubicBezTo>
                        <a:pt x="956" y="205"/>
                        <a:pt x="751" y="0"/>
                        <a:pt x="47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0" name="Google Shape;8780;p35"/>
                <p:cNvSpPr/>
                <p:nvPr/>
              </p:nvSpPr>
              <p:spPr>
                <a:xfrm>
                  <a:off x="3048344" y="2095515"/>
                  <a:ext cx="35240" cy="34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91" extrusionOk="0">
                      <a:moveTo>
                        <a:pt x="482" y="0"/>
                      </a:moveTo>
                      <a:cubicBezTo>
                        <a:pt x="436" y="0"/>
                        <a:pt x="389" y="6"/>
                        <a:pt x="342" y="18"/>
                      </a:cubicBezTo>
                      <a:cubicBezTo>
                        <a:pt x="137" y="154"/>
                        <a:pt x="1" y="359"/>
                        <a:pt x="69" y="632"/>
                      </a:cubicBezTo>
                      <a:cubicBezTo>
                        <a:pt x="126" y="858"/>
                        <a:pt x="323" y="991"/>
                        <a:pt x="544" y="991"/>
                      </a:cubicBezTo>
                      <a:cubicBezTo>
                        <a:pt x="590" y="991"/>
                        <a:pt x="637" y="985"/>
                        <a:pt x="683" y="973"/>
                      </a:cubicBezTo>
                      <a:cubicBezTo>
                        <a:pt x="888" y="837"/>
                        <a:pt x="1025" y="564"/>
                        <a:pt x="957" y="359"/>
                      </a:cubicBezTo>
                      <a:cubicBezTo>
                        <a:pt x="900" y="133"/>
                        <a:pt x="703" y="0"/>
                        <a:pt x="48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1" name="Google Shape;8781;p35"/>
                <p:cNvSpPr/>
                <p:nvPr/>
              </p:nvSpPr>
              <p:spPr>
                <a:xfrm>
                  <a:off x="1609851" y="2550741"/>
                  <a:ext cx="37577" cy="31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24" extrusionOk="0">
                      <a:moveTo>
                        <a:pt x="524" y="1"/>
                      </a:moveTo>
                      <a:cubicBezTo>
                        <a:pt x="485" y="1"/>
                        <a:pt x="446" y="6"/>
                        <a:pt x="410" y="19"/>
                      </a:cubicBezTo>
                      <a:cubicBezTo>
                        <a:pt x="137" y="87"/>
                        <a:pt x="0" y="360"/>
                        <a:pt x="69" y="633"/>
                      </a:cubicBezTo>
                      <a:cubicBezTo>
                        <a:pt x="181" y="801"/>
                        <a:pt x="339" y="924"/>
                        <a:pt x="544" y="924"/>
                      </a:cubicBezTo>
                      <a:cubicBezTo>
                        <a:pt x="588" y="924"/>
                        <a:pt x="634" y="918"/>
                        <a:pt x="683" y="906"/>
                      </a:cubicBezTo>
                      <a:cubicBezTo>
                        <a:pt x="956" y="838"/>
                        <a:pt x="1092" y="565"/>
                        <a:pt x="1024" y="292"/>
                      </a:cubicBezTo>
                      <a:cubicBezTo>
                        <a:pt x="912" y="123"/>
                        <a:pt x="707" y="1"/>
                        <a:pt x="52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2" name="Google Shape;8782;p35"/>
                <p:cNvSpPr/>
                <p:nvPr/>
              </p:nvSpPr>
              <p:spPr>
                <a:xfrm>
                  <a:off x="2764400" y="2936656"/>
                  <a:ext cx="37577" cy="32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47" extrusionOk="0">
                      <a:moveTo>
                        <a:pt x="578" y="1"/>
                      </a:moveTo>
                      <a:cubicBezTo>
                        <a:pt x="469" y="1"/>
                        <a:pt x="360" y="39"/>
                        <a:pt x="274" y="124"/>
                      </a:cubicBezTo>
                      <a:cubicBezTo>
                        <a:pt x="69" y="261"/>
                        <a:pt x="1" y="534"/>
                        <a:pt x="206" y="739"/>
                      </a:cubicBezTo>
                      <a:cubicBezTo>
                        <a:pt x="294" y="871"/>
                        <a:pt x="439" y="946"/>
                        <a:pt x="586" y="946"/>
                      </a:cubicBezTo>
                      <a:cubicBezTo>
                        <a:pt x="666" y="946"/>
                        <a:pt x="747" y="923"/>
                        <a:pt x="820" y="875"/>
                      </a:cubicBezTo>
                      <a:cubicBezTo>
                        <a:pt x="1025" y="739"/>
                        <a:pt x="1093" y="397"/>
                        <a:pt x="956" y="193"/>
                      </a:cubicBezTo>
                      <a:cubicBezTo>
                        <a:pt x="877" y="74"/>
                        <a:pt x="729" y="1"/>
                        <a:pt x="57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3" name="Google Shape;8783;p35"/>
                <p:cNvSpPr/>
                <p:nvPr/>
              </p:nvSpPr>
              <p:spPr>
                <a:xfrm>
                  <a:off x="1891457" y="1710321"/>
                  <a:ext cx="41187" cy="32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937" extrusionOk="0">
                      <a:moveTo>
                        <a:pt x="578" y="1"/>
                      </a:moveTo>
                      <a:cubicBezTo>
                        <a:pt x="471" y="1"/>
                        <a:pt x="365" y="34"/>
                        <a:pt x="273" y="96"/>
                      </a:cubicBezTo>
                      <a:cubicBezTo>
                        <a:pt x="68" y="232"/>
                        <a:pt x="0" y="505"/>
                        <a:pt x="205" y="710"/>
                      </a:cubicBezTo>
                      <a:cubicBezTo>
                        <a:pt x="305" y="870"/>
                        <a:pt x="440" y="936"/>
                        <a:pt x="572" y="936"/>
                      </a:cubicBezTo>
                      <a:cubicBezTo>
                        <a:pt x="892" y="936"/>
                        <a:pt x="1197" y="550"/>
                        <a:pt x="956" y="164"/>
                      </a:cubicBezTo>
                      <a:cubicBezTo>
                        <a:pt x="843" y="51"/>
                        <a:pt x="710" y="1"/>
                        <a:pt x="57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4" name="Google Shape;8784;p35"/>
                <p:cNvSpPr/>
                <p:nvPr/>
              </p:nvSpPr>
              <p:spPr>
                <a:xfrm>
                  <a:off x="1879699" y="2928267"/>
                  <a:ext cx="37577" cy="32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" h="942" extrusionOk="0">
                      <a:moveTo>
                        <a:pt x="492" y="0"/>
                      </a:moveTo>
                      <a:cubicBezTo>
                        <a:pt x="350" y="0"/>
                        <a:pt x="213" y="51"/>
                        <a:pt x="137" y="164"/>
                      </a:cubicBezTo>
                      <a:cubicBezTo>
                        <a:pt x="1" y="437"/>
                        <a:pt x="69" y="710"/>
                        <a:pt x="274" y="846"/>
                      </a:cubicBezTo>
                      <a:cubicBezTo>
                        <a:pt x="366" y="907"/>
                        <a:pt x="472" y="941"/>
                        <a:pt x="573" y="941"/>
                      </a:cubicBezTo>
                      <a:cubicBezTo>
                        <a:pt x="697" y="941"/>
                        <a:pt x="813" y="891"/>
                        <a:pt x="888" y="778"/>
                      </a:cubicBezTo>
                      <a:cubicBezTo>
                        <a:pt x="1093" y="505"/>
                        <a:pt x="1025" y="232"/>
                        <a:pt x="820" y="95"/>
                      </a:cubicBezTo>
                      <a:cubicBezTo>
                        <a:pt x="728" y="34"/>
                        <a:pt x="608" y="0"/>
                        <a:pt x="4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5" name="Google Shape;8785;p35"/>
                <p:cNvSpPr/>
                <p:nvPr/>
              </p:nvSpPr>
              <p:spPr>
                <a:xfrm>
                  <a:off x="2778496" y="1718676"/>
                  <a:ext cx="34689" cy="32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947" extrusionOk="0">
                      <a:moveTo>
                        <a:pt x="483" y="1"/>
                      </a:moveTo>
                      <a:cubicBezTo>
                        <a:pt x="348" y="1"/>
                        <a:pt x="217" y="61"/>
                        <a:pt x="137" y="194"/>
                      </a:cubicBezTo>
                      <a:cubicBezTo>
                        <a:pt x="0" y="399"/>
                        <a:pt x="0" y="672"/>
                        <a:pt x="205" y="877"/>
                      </a:cubicBezTo>
                      <a:cubicBezTo>
                        <a:pt x="285" y="924"/>
                        <a:pt x="372" y="946"/>
                        <a:pt x="458" y="946"/>
                      </a:cubicBezTo>
                      <a:cubicBezTo>
                        <a:pt x="740" y="946"/>
                        <a:pt x="1008" y="713"/>
                        <a:pt x="956" y="399"/>
                      </a:cubicBezTo>
                      <a:cubicBezTo>
                        <a:pt x="914" y="149"/>
                        <a:pt x="695" y="1"/>
                        <a:pt x="48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6" name="Google Shape;8786;p35"/>
                <p:cNvSpPr/>
                <p:nvPr/>
              </p:nvSpPr>
              <p:spPr>
                <a:xfrm>
                  <a:off x="1614526" y="2086095"/>
                  <a:ext cx="35239" cy="31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24" extrusionOk="0">
                      <a:moveTo>
                        <a:pt x="539" y="1"/>
                      </a:moveTo>
                      <a:cubicBezTo>
                        <a:pt x="320" y="1"/>
                        <a:pt x="125" y="123"/>
                        <a:pt x="69" y="292"/>
                      </a:cubicBezTo>
                      <a:cubicBezTo>
                        <a:pt x="1" y="565"/>
                        <a:pt x="137" y="838"/>
                        <a:pt x="410" y="906"/>
                      </a:cubicBezTo>
                      <a:cubicBezTo>
                        <a:pt x="445" y="918"/>
                        <a:pt x="483" y="923"/>
                        <a:pt x="520" y="923"/>
                      </a:cubicBezTo>
                      <a:cubicBezTo>
                        <a:pt x="703" y="923"/>
                        <a:pt x="900" y="791"/>
                        <a:pt x="956" y="565"/>
                      </a:cubicBezTo>
                      <a:cubicBezTo>
                        <a:pt x="1025" y="360"/>
                        <a:pt x="888" y="87"/>
                        <a:pt x="683" y="19"/>
                      </a:cubicBezTo>
                      <a:cubicBezTo>
                        <a:pt x="635" y="7"/>
                        <a:pt x="587" y="1"/>
                        <a:pt x="5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7" name="Google Shape;8787;p35"/>
                <p:cNvSpPr/>
                <p:nvPr/>
              </p:nvSpPr>
              <p:spPr>
                <a:xfrm>
                  <a:off x="3043668" y="2562499"/>
                  <a:ext cx="35240" cy="317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923" extrusionOk="0">
                      <a:moveTo>
                        <a:pt x="539" y="0"/>
                      </a:moveTo>
                      <a:cubicBezTo>
                        <a:pt x="320" y="0"/>
                        <a:pt x="125" y="122"/>
                        <a:pt x="69" y="291"/>
                      </a:cubicBezTo>
                      <a:cubicBezTo>
                        <a:pt x="0" y="564"/>
                        <a:pt x="137" y="837"/>
                        <a:pt x="342" y="905"/>
                      </a:cubicBezTo>
                      <a:cubicBezTo>
                        <a:pt x="389" y="917"/>
                        <a:pt x="435" y="923"/>
                        <a:pt x="481" y="923"/>
                      </a:cubicBezTo>
                      <a:cubicBezTo>
                        <a:pt x="702" y="923"/>
                        <a:pt x="899" y="790"/>
                        <a:pt x="956" y="564"/>
                      </a:cubicBezTo>
                      <a:cubicBezTo>
                        <a:pt x="1024" y="359"/>
                        <a:pt x="888" y="86"/>
                        <a:pt x="683" y="18"/>
                      </a:cubicBezTo>
                      <a:cubicBezTo>
                        <a:pt x="635" y="6"/>
                        <a:pt x="586" y="0"/>
                        <a:pt x="5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8" name="Google Shape;8788;p35"/>
                <p:cNvSpPr/>
                <p:nvPr/>
              </p:nvSpPr>
              <p:spPr>
                <a:xfrm>
                  <a:off x="2534432" y="1729127"/>
                  <a:ext cx="30529" cy="27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796" extrusionOk="0">
                      <a:moveTo>
                        <a:pt x="453" y="1"/>
                      </a:moveTo>
                      <a:cubicBezTo>
                        <a:pt x="286" y="1"/>
                        <a:pt x="120" y="78"/>
                        <a:pt x="69" y="231"/>
                      </a:cubicBezTo>
                      <a:cubicBezTo>
                        <a:pt x="1" y="436"/>
                        <a:pt x="137" y="709"/>
                        <a:pt x="342" y="777"/>
                      </a:cubicBezTo>
                      <a:cubicBezTo>
                        <a:pt x="378" y="789"/>
                        <a:pt x="414" y="795"/>
                        <a:pt x="450" y="795"/>
                      </a:cubicBezTo>
                      <a:cubicBezTo>
                        <a:pt x="615" y="795"/>
                        <a:pt x="764" y="673"/>
                        <a:pt x="820" y="504"/>
                      </a:cubicBezTo>
                      <a:cubicBezTo>
                        <a:pt x="888" y="300"/>
                        <a:pt x="820" y="95"/>
                        <a:pt x="615" y="26"/>
                      </a:cubicBezTo>
                      <a:cubicBezTo>
                        <a:pt x="564" y="9"/>
                        <a:pt x="508" y="1"/>
                        <a:pt x="45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9" name="Google Shape;8789;p35"/>
                <p:cNvSpPr/>
                <p:nvPr/>
              </p:nvSpPr>
              <p:spPr>
                <a:xfrm>
                  <a:off x="2132392" y="2923729"/>
                  <a:ext cx="26610" cy="22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67" extrusionOk="0">
                      <a:moveTo>
                        <a:pt x="316" y="0"/>
                      </a:moveTo>
                      <a:cubicBezTo>
                        <a:pt x="1" y="0"/>
                        <a:pt x="308" y="667"/>
                        <a:pt x="545" y="667"/>
                      </a:cubicBezTo>
                      <a:cubicBezTo>
                        <a:pt x="607" y="667"/>
                        <a:pt x="665" y="620"/>
                        <a:pt x="705" y="500"/>
                      </a:cubicBezTo>
                      <a:cubicBezTo>
                        <a:pt x="773" y="296"/>
                        <a:pt x="637" y="91"/>
                        <a:pt x="432" y="22"/>
                      </a:cubicBezTo>
                      <a:cubicBezTo>
                        <a:pt x="386" y="7"/>
                        <a:pt x="348" y="0"/>
                        <a:pt x="31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0" name="Google Shape;8790;p35"/>
                <p:cNvSpPr/>
                <p:nvPr/>
              </p:nvSpPr>
              <p:spPr>
                <a:xfrm>
                  <a:off x="2961707" y="2340438"/>
                  <a:ext cx="30358" cy="20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" h="607" extrusionOk="0">
                      <a:moveTo>
                        <a:pt x="752" y="1"/>
                      </a:moveTo>
                      <a:cubicBezTo>
                        <a:pt x="497" y="1"/>
                        <a:pt x="1" y="607"/>
                        <a:pt x="473" y="607"/>
                      </a:cubicBezTo>
                      <a:cubicBezTo>
                        <a:pt x="678" y="607"/>
                        <a:pt x="883" y="402"/>
                        <a:pt x="883" y="197"/>
                      </a:cubicBezTo>
                      <a:cubicBezTo>
                        <a:pt x="883" y="55"/>
                        <a:pt x="828" y="1"/>
                        <a:pt x="75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1" name="Google Shape;8791;p35"/>
                <p:cNvSpPr/>
                <p:nvPr/>
              </p:nvSpPr>
              <p:spPr>
                <a:xfrm>
                  <a:off x="1701370" y="2316235"/>
                  <a:ext cx="28192" cy="26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" h="765" extrusionOk="0">
                      <a:moveTo>
                        <a:pt x="492" y="0"/>
                      </a:moveTo>
                      <a:cubicBezTo>
                        <a:pt x="465" y="0"/>
                        <a:pt x="437" y="5"/>
                        <a:pt x="410" y="14"/>
                      </a:cubicBezTo>
                      <a:cubicBezTo>
                        <a:pt x="205" y="14"/>
                        <a:pt x="0" y="150"/>
                        <a:pt x="0" y="355"/>
                      </a:cubicBezTo>
                      <a:cubicBezTo>
                        <a:pt x="0" y="560"/>
                        <a:pt x="205" y="765"/>
                        <a:pt x="410" y="765"/>
                      </a:cubicBezTo>
                      <a:cubicBezTo>
                        <a:pt x="615" y="765"/>
                        <a:pt x="819" y="560"/>
                        <a:pt x="819" y="355"/>
                      </a:cubicBezTo>
                      <a:cubicBezTo>
                        <a:pt x="819" y="178"/>
                        <a:pt x="666" y="0"/>
                        <a:pt x="4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2" name="Google Shape;8792;p35"/>
                <p:cNvSpPr/>
                <p:nvPr/>
              </p:nvSpPr>
              <p:spPr>
                <a:xfrm>
                  <a:off x="2517998" y="2928611"/>
                  <a:ext cx="36030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" h="794" extrusionOk="0">
                      <a:moveTo>
                        <a:pt x="456" y="0"/>
                      </a:moveTo>
                      <a:cubicBezTo>
                        <a:pt x="420" y="0"/>
                        <a:pt x="382" y="6"/>
                        <a:pt x="342" y="17"/>
                      </a:cubicBezTo>
                      <a:cubicBezTo>
                        <a:pt x="137" y="85"/>
                        <a:pt x="1" y="358"/>
                        <a:pt x="69" y="563"/>
                      </a:cubicBezTo>
                      <a:cubicBezTo>
                        <a:pt x="120" y="717"/>
                        <a:pt x="248" y="793"/>
                        <a:pt x="395" y="793"/>
                      </a:cubicBezTo>
                      <a:cubicBezTo>
                        <a:pt x="444" y="793"/>
                        <a:pt x="496" y="785"/>
                        <a:pt x="547" y="768"/>
                      </a:cubicBezTo>
                      <a:cubicBezTo>
                        <a:pt x="1048" y="643"/>
                        <a:pt x="859" y="0"/>
                        <a:pt x="45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3" name="Google Shape;8793;p35"/>
                <p:cNvSpPr/>
                <p:nvPr/>
              </p:nvSpPr>
              <p:spPr>
                <a:xfrm>
                  <a:off x="2145010" y="1732600"/>
                  <a:ext cx="33108" cy="17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" h="498" extrusionOk="0">
                      <a:moveTo>
                        <a:pt x="214" y="1"/>
                      </a:moveTo>
                      <a:cubicBezTo>
                        <a:pt x="86" y="1"/>
                        <a:pt x="0" y="72"/>
                        <a:pt x="65" y="267"/>
                      </a:cubicBezTo>
                      <a:cubicBezTo>
                        <a:pt x="116" y="420"/>
                        <a:pt x="244" y="497"/>
                        <a:pt x="392" y="497"/>
                      </a:cubicBezTo>
                      <a:cubicBezTo>
                        <a:pt x="441" y="497"/>
                        <a:pt x="492" y="489"/>
                        <a:pt x="543" y="472"/>
                      </a:cubicBezTo>
                      <a:cubicBezTo>
                        <a:pt x="963" y="332"/>
                        <a:pt x="491" y="1"/>
                        <a:pt x="21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35"/>
                <p:cNvSpPr/>
                <p:nvPr/>
              </p:nvSpPr>
              <p:spPr>
                <a:xfrm>
                  <a:off x="1816337" y="2689601"/>
                  <a:ext cx="30564" cy="27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" h="799" extrusionOk="0">
                      <a:moveTo>
                        <a:pt x="407" y="1"/>
                      </a:moveTo>
                      <a:cubicBezTo>
                        <a:pt x="330" y="1"/>
                        <a:pt x="258" y="23"/>
                        <a:pt x="206" y="75"/>
                      </a:cubicBezTo>
                      <a:cubicBezTo>
                        <a:pt x="1" y="212"/>
                        <a:pt x="1" y="485"/>
                        <a:pt x="137" y="621"/>
                      </a:cubicBezTo>
                      <a:cubicBezTo>
                        <a:pt x="181" y="751"/>
                        <a:pt x="306" y="798"/>
                        <a:pt x="445" y="798"/>
                      </a:cubicBezTo>
                      <a:cubicBezTo>
                        <a:pt x="524" y="798"/>
                        <a:pt x="609" y="783"/>
                        <a:pt x="683" y="758"/>
                      </a:cubicBezTo>
                      <a:cubicBezTo>
                        <a:pt x="820" y="621"/>
                        <a:pt x="888" y="348"/>
                        <a:pt x="752" y="143"/>
                      </a:cubicBezTo>
                      <a:cubicBezTo>
                        <a:pt x="667" y="59"/>
                        <a:pt x="531" y="1"/>
                        <a:pt x="40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5" name="Google Shape;8795;p35"/>
                <p:cNvSpPr/>
                <p:nvPr/>
              </p:nvSpPr>
              <p:spPr>
                <a:xfrm>
                  <a:off x="2848906" y="1962258"/>
                  <a:ext cx="30529" cy="28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" h="825" extrusionOk="0">
                      <a:moveTo>
                        <a:pt x="389" y="0"/>
                      </a:moveTo>
                      <a:cubicBezTo>
                        <a:pt x="319" y="0"/>
                        <a:pt x="253" y="23"/>
                        <a:pt x="205" y="71"/>
                      </a:cubicBezTo>
                      <a:cubicBezTo>
                        <a:pt x="0" y="208"/>
                        <a:pt x="0" y="481"/>
                        <a:pt x="68" y="617"/>
                      </a:cubicBezTo>
                      <a:cubicBezTo>
                        <a:pt x="156" y="750"/>
                        <a:pt x="302" y="825"/>
                        <a:pt x="430" y="825"/>
                      </a:cubicBezTo>
                      <a:cubicBezTo>
                        <a:pt x="501" y="825"/>
                        <a:pt x="566" y="802"/>
                        <a:pt x="614" y="754"/>
                      </a:cubicBezTo>
                      <a:cubicBezTo>
                        <a:pt x="819" y="617"/>
                        <a:pt x="887" y="344"/>
                        <a:pt x="751" y="208"/>
                      </a:cubicBezTo>
                      <a:cubicBezTo>
                        <a:pt x="663" y="76"/>
                        <a:pt x="518" y="0"/>
                        <a:pt x="38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6" name="Google Shape;8796;p35"/>
                <p:cNvSpPr/>
                <p:nvPr/>
              </p:nvSpPr>
              <p:spPr>
                <a:xfrm>
                  <a:off x="1826857" y="1949675"/>
                  <a:ext cx="34242" cy="153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" h="446" extrusionOk="0">
                      <a:moveTo>
                        <a:pt x="449" y="1"/>
                      </a:moveTo>
                      <a:cubicBezTo>
                        <a:pt x="344" y="1"/>
                        <a:pt x="248" y="51"/>
                        <a:pt x="173" y="164"/>
                      </a:cubicBezTo>
                      <a:cubicBezTo>
                        <a:pt x="0" y="365"/>
                        <a:pt x="154" y="445"/>
                        <a:pt x="355" y="445"/>
                      </a:cubicBezTo>
                      <a:cubicBezTo>
                        <a:pt x="631" y="445"/>
                        <a:pt x="995" y="294"/>
                        <a:pt x="719" y="96"/>
                      </a:cubicBezTo>
                      <a:cubicBezTo>
                        <a:pt x="627" y="35"/>
                        <a:pt x="535" y="1"/>
                        <a:pt x="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7" name="Google Shape;8797;p35"/>
                <p:cNvSpPr/>
                <p:nvPr/>
              </p:nvSpPr>
              <p:spPr>
                <a:xfrm>
                  <a:off x="2832816" y="2703044"/>
                  <a:ext cx="39193" cy="27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802" extrusionOk="0">
                      <a:moveTo>
                        <a:pt x="572" y="0"/>
                      </a:moveTo>
                      <a:cubicBezTo>
                        <a:pt x="249" y="0"/>
                        <a:pt x="1" y="487"/>
                        <a:pt x="332" y="708"/>
                      </a:cubicBezTo>
                      <a:cubicBezTo>
                        <a:pt x="424" y="774"/>
                        <a:pt x="513" y="801"/>
                        <a:pt x="595" y="801"/>
                      </a:cubicBezTo>
                      <a:cubicBezTo>
                        <a:pt x="937" y="801"/>
                        <a:pt x="1140" y="314"/>
                        <a:pt x="809" y="94"/>
                      </a:cubicBezTo>
                      <a:cubicBezTo>
                        <a:pt x="730" y="28"/>
                        <a:pt x="649" y="0"/>
                        <a:pt x="57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98" name="Google Shape;8798;p35"/>
              <p:cNvGrpSpPr/>
              <p:nvPr/>
            </p:nvGrpSpPr>
            <p:grpSpPr>
              <a:xfrm rot="-3963437">
                <a:off x="1808689" y="1500466"/>
                <a:ext cx="305669" cy="358780"/>
                <a:chOff x="1399963" y="545100"/>
                <a:chExt cx="305686" cy="358800"/>
              </a:xfrm>
            </p:grpSpPr>
            <p:sp>
              <p:nvSpPr>
                <p:cNvPr id="8799" name="Google Shape;8799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0" name="Google Shape;8800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1" name="Google Shape;8801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2" name="Google Shape;8802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3" name="Google Shape;8803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4" name="Google Shape;8804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05" name="Google Shape;8805;p35"/>
              <p:cNvGrpSpPr/>
              <p:nvPr/>
            </p:nvGrpSpPr>
            <p:grpSpPr>
              <a:xfrm rot="9934563">
                <a:off x="7773031" y="1296966"/>
                <a:ext cx="305693" cy="358808"/>
                <a:chOff x="1399963" y="545100"/>
                <a:chExt cx="305686" cy="358800"/>
              </a:xfrm>
            </p:grpSpPr>
            <p:sp>
              <p:nvSpPr>
                <p:cNvPr id="8806" name="Google Shape;8806;p35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35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8" name="Google Shape;8808;p35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9" name="Google Shape;8809;p35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0" name="Google Shape;8810;p35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1" name="Google Shape;8811;p35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8812" name="Google Shape;8812;p35"/>
          <p:cNvSpPr txBox="1">
            <a:spLocks noGrp="1"/>
          </p:cNvSpPr>
          <p:nvPr>
            <p:ph type="subTitle" idx="1"/>
          </p:nvPr>
        </p:nvSpPr>
        <p:spPr>
          <a:xfrm>
            <a:off x="4063700" y="2099700"/>
            <a:ext cx="2671200" cy="12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3" name="Google Shape;8813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069652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15" name="Google Shape;8815;p36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816" name="Google Shape;8816;p3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3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3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3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20" name="Google Shape;8820;p3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21" name="Google Shape;8821;p3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3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23" name="Google Shape;8823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24" name="Google Shape;8824;p36"/>
          <p:cNvSpPr txBox="1">
            <a:spLocks noGrp="1"/>
          </p:cNvSpPr>
          <p:nvPr>
            <p:ph type="subTitle" idx="1"/>
          </p:nvPr>
        </p:nvSpPr>
        <p:spPr>
          <a:xfrm>
            <a:off x="794519" y="2781000"/>
            <a:ext cx="19704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825" name="Google Shape;8825;p36"/>
          <p:cNvSpPr txBox="1">
            <a:spLocks noGrp="1"/>
          </p:cNvSpPr>
          <p:nvPr>
            <p:ph type="subTitle" idx="2"/>
          </p:nvPr>
        </p:nvSpPr>
        <p:spPr>
          <a:xfrm>
            <a:off x="789425" y="3246225"/>
            <a:ext cx="1970400" cy="6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6" name="Google Shape;8826;p36"/>
          <p:cNvSpPr txBox="1">
            <a:spLocks noGrp="1"/>
          </p:cNvSpPr>
          <p:nvPr>
            <p:ph type="subTitle" idx="3"/>
          </p:nvPr>
        </p:nvSpPr>
        <p:spPr>
          <a:xfrm>
            <a:off x="6351900" y="2781000"/>
            <a:ext cx="19755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827" name="Google Shape;8827;p36"/>
          <p:cNvSpPr txBox="1">
            <a:spLocks noGrp="1"/>
          </p:cNvSpPr>
          <p:nvPr>
            <p:ph type="subTitle" idx="4"/>
          </p:nvPr>
        </p:nvSpPr>
        <p:spPr>
          <a:xfrm>
            <a:off x="6339132" y="3246225"/>
            <a:ext cx="1975500" cy="6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557595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29" name="Google Shape;8829;p37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830" name="Google Shape;8830;p3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34" name="Google Shape;8834;p3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35" name="Google Shape;8835;p3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3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37" name="Google Shape;8837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38" name="Google Shape;8838;p37"/>
          <p:cNvSpPr txBox="1">
            <a:spLocks noGrp="1"/>
          </p:cNvSpPr>
          <p:nvPr>
            <p:ph type="body" idx="1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839" name="Google Shape;8839;p37"/>
          <p:cNvSpPr txBox="1">
            <a:spLocks noGrp="1"/>
          </p:cNvSpPr>
          <p:nvPr>
            <p:ph type="body" idx="2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58309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1" name="Google Shape;8841;p3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842" name="Google Shape;8842;p3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46" name="Google Shape;8846;p3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47" name="Google Shape;8847;p3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3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49" name="Google Shape;8849;p38"/>
          <p:cNvGrpSpPr/>
          <p:nvPr/>
        </p:nvGrpSpPr>
        <p:grpSpPr>
          <a:xfrm>
            <a:off x="713227" y="1180278"/>
            <a:ext cx="7717536" cy="3580039"/>
            <a:chOff x="713227" y="1180278"/>
            <a:chExt cx="7717536" cy="3580039"/>
          </a:xfrm>
        </p:grpSpPr>
        <p:grpSp>
          <p:nvGrpSpPr>
            <p:cNvPr id="8850" name="Google Shape;8850;p38"/>
            <p:cNvGrpSpPr/>
            <p:nvPr/>
          </p:nvGrpSpPr>
          <p:grpSpPr>
            <a:xfrm rot="8876011">
              <a:off x="907553" y="3750038"/>
              <a:ext cx="629240" cy="912885"/>
              <a:chOff x="6323038" y="1299778"/>
              <a:chExt cx="646037" cy="937252"/>
            </a:xfrm>
          </p:grpSpPr>
          <p:grpSp>
            <p:nvGrpSpPr>
              <p:cNvPr id="8851" name="Google Shape;8851;p38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8852" name="Google Shape;8852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3" name="Google Shape;8853;p3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4" name="Google Shape;8854;p3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5" name="Google Shape;8855;p38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6" name="Google Shape;8856;p38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7" name="Google Shape;8857;p38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8" name="Google Shape;8858;p38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8859" name="Google Shape;8859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0" name="Google Shape;8860;p38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1" name="Google Shape;8861;p38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2" name="Google Shape;8862;p38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3" name="Google Shape;8863;p38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4" name="Google Shape;8864;p38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65" name="Google Shape;8865;p38"/>
            <p:cNvGrpSpPr/>
            <p:nvPr/>
          </p:nvGrpSpPr>
          <p:grpSpPr>
            <a:xfrm>
              <a:off x="7753182" y="1714594"/>
              <a:ext cx="351577" cy="358653"/>
              <a:chOff x="1346595" y="2866919"/>
              <a:chExt cx="351577" cy="358653"/>
            </a:xfrm>
          </p:grpSpPr>
          <p:sp>
            <p:nvSpPr>
              <p:cNvPr id="8866" name="Google Shape;8866;p38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38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38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38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38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38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2" name="Google Shape;8872;p38"/>
            <p:cNvGrpSpPr/>
            <p:nvPr/>
          </p:nvGrpSpPr>
          <p:grpSpPr>
            <a:xfrm>
              <a:off x="835902" y="1180278"/>
              <a:ext cx="1384257" cy="1427289"/>
              <a:chOff x="1100614" y="2563083"/>
              <a:chExt cx="1743616" cy="1797593"/>
            </a:xfrm>
          </p:grpSpPr>
          <p:sp>
            <p:nvSpPr>
              <p:cNvPr id="8873" name="Google Shape;8873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2" name="Google Shape;8952;p38"/>
            <p:cNvGrpSpPr/>
            <p:nvPr/>
          </p:nvGrpSpPr>
          <p:grpSpPr>
            <a:xfrm flipH="1">
              <a:off x="1186487" y="3348936"/>
              <a:ext cx="683075" cy="712296"/>
              <a:chOff x="1609851" y="1570464"/>
              <a:chExt cx="1473733" cy="1539433"/>
            </a:xfrm>
          </p:grpSpPr>
          <p:sp>
            <p:nvSpPr>
              <p:cNvPr id="8953" name="Google Shape;8953;p3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3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3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3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3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3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3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3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3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3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3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3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3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3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3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3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3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3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3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3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3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3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3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3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3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3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3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3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3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3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3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3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3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3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3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3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3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3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3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3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3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3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3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3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3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3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3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3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3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3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3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3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3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3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3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3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3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3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3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3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3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3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3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3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3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3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3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3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3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3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3" name="Google Shape;9033;p38"/>
            <p:cNvGrpSpPr/>
            <p:nvPr/>
          </p:nvGrpSpPr>
          <p:grpSpPr>
            <a:xfrm>
              <a:off x="7082685" y="1861116"/>
              <a:ext cx="942424" cy="971779"/>
              <a:chOff x="1100614" y="2563083"/>
              <a:chExt cx="1743616" cy="1797593"/>
            </a:xfrm>
          </p:grpSpPr>
          <p:sp>
            <p:nvSpPr>
              <p:cNvPr id="9034" name="Google Shape;903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3" name="Google Shape;9113;p38"/>
            <p:cNvGrpSpPr/>
            <p:nvPr/>
          </p:nvGrpSpPr>
          <p:grpSpPr>
            <a:xfrm>
              <a:off x="7725296" y="2504694"/>
              <a:ext cx="705467" cy="727486"/>
              <a:chOff x="1100614" y="2563083"/>
              <a:chExt cx="1743616" cy="1797593"/>
            </a:xfrm>
          </p:grpSpPr>
          <p:sp>
            <p:nvSpPr>
              <p:cNvPr id="9114" name="Google Shape;911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93" name="Google Shape;9193;p38"/>
          <p:cNvSpPr txBox="1">
            <a:spLocks noGrp="1"/>
          </p:cNvSpPr>
          <p:nvPr>
            <p:ph type="title"/>
          </p:nvPr>
        </p:nvSpPr>
        <p:spPr>
          <a:xfrm>
            <a:off x="2213403" y="539500"/>
            <a:ext cx="4717200" cy="10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94" name="Google Shape;9194;p38"/>
          <p:cNvSpPr txBox="1"/>
          <p:nvPr/>
        </p:nvSpPr>
        <p:spPr>
          <a:xfrm>
            <a:off x="2807550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CREDITS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95" name="Google Shape;9195;p38"/>
          <p:cNvSpPr txBox="1">
            <a:spLocks noGrp="1"/>
          </p:cNvSpPr>
          <p:nvPr>
            <p:ph type="subTitle" idx="1"/>
          </p:nvPr>
        </p:nvSpPr>
        <p:spPr>
          <a:xfrm>
            <a:off x="3068751" y="1649494"/>
            <a:ext cx="30075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90602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9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7" name="Google Shape;9197;p3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198" name="Google Shape;9198;p3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3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3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3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2" name="Google Shape;9202;p3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203" name="Google Shape;9203;p3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5" name="Google Shape;9205;p39"/>
          <p:cNvGrpSpPr/>
          <p:nvPr/>
        </p:nvGrpSpPr>
        <p:grpSpPr>
          <a:xfrm rot="-8876011" flipH="1">
            <a:off x="7607197" y="3750038"/>
            <a:ext cx="629240" cy="912885"/>
            <a:chOff x="6323038" y="1299778"/>
            <a:chExt cx="646037" cy="937252"/>
          </a:xfrm>
        </p:grpSpPr>
        <p:grpSp>
          <p:nvGrpSpPr>
            <p:cNvPr id="9206" name="Google Shape;9206;p39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207" name="Google Shape;9207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9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9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9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9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3" name="Google Shape;9213;p39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214" name="Google Shape;9214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9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9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9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9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9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0" name="Google Shape;9220;p39"/>
          <p:cNvGrpSpPr/>
          <p:nvPr/>
        </p:nvGrpSpPr>
        <p:grpSpPr>
          <a:xfrm flipH="1">
            <a:off x="895007" y="2408169"/>
            <a:ext cx="351577" cy="358653"/>
            <a:chOff x="1346595" y="2866919"/>
            <a:chExt cx="351577" cy="358653"/>
          </a:xfrm>
        </p:grpSpPr>
        <p:sp>
          <p:nvSpPr>
            <p:cNvPr id="9221" name="Google Shape;9221;p39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9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9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9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9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9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39"/>
          <p:cNvGrpSpPr/>
          <p:nvPr/>
        </p:nvGrpSpPr>
        <p:grpSpPr>
          <a:xfrm flipH="1">
            <a:off x="7143582" y="850653"/>
            <a:ext cx="1384257" cy="1427289"/>
            <a:chOff x="1100614" y="2563083"/>
            <a:chExt cx="1743616" cy="1797593"/>
          </a:xfrm>
        </p:grpSpPr>
        <p:sp>
          <p:nvSpPr>
            <p:cNvPr id="9228" name="Google Shape;9228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7" name="Google Shape;9307;p39"/>
          <p:cNvGrpSpPr/>
          <p:nvPr/>
        </p:nvGrpSpPr>
        <p:grpSpPr>
          <a:xfrm>
            <a:off x="6986003" y="3795311"/>
            <a:ext cx="683075" cy="712296"/>
            <a:chOff x="1609851" y="1570464"/>
            <a:chExt cx="1473733" cy="1539433"/>
          </a:xfrm>
        </p:grpSpPr>
        <p:sp>
          <p:nvSpPr>
            <p:cNvPr id="9308" name="Google Shape;9308;p3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3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3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8" name="Google Shape;9388;p39"/>
          <p:cNvGrpSpPr/>
          <p:nvPr/>
        </p:nvGrpSpPr>
        <p:grpSpPr>
          <a:xfrm flipH="1">
            <a:off x="1105131" y="2225066"/>
            <a:ext cx="942424" cy="971779"/>
            <a:chOff x="1100614" y="2563083"/>
            <a:chExt cx="1743616" cy="1797593"/>
          </a:xfrm>
        </p:grpSpPr>
        <p:sp>
          <p:nvSpPr>
            <p:cNvPr id="9389" name="Google Shape;938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8" name="Google Shape;9468;p39"/>
          <p:cNvGrpSpPr/>
          <p:nvPr/>
        </p:nvGrpSpPr>
        <p:grpSpPr>
          <a:xfrm flipH="1">
            <a:off x="754427" y="1714944"/>
            <a:ext cx="705467" cy="727486"/>
            <a:chOff x="1100614" y="2563083"/>
            <a:chExt cx="1743616" cy="1797593"/>
          </a:xfrm>
        </p:grpSpPr>
        <p:sp>
          <p:nvSpPr>
            <p:cNvPr id="9469" name="Google Shape;946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081181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9" name="Google Shape;9549;p4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550" name="Google Shape;9550;p4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4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4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4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4" name="Google Shape;9554;p4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555" name="Google Shape;9555;p4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4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7" name="Google Shape;9557;p40"/>
          <p:cNvGrpSpPr/>
          <p:nvPr/>
        </p:nvGrpSpPr>
        <p:grpSpPr>
          <a:xfrm rot="9098584" flipH="1">
            <a:off x="691956" y="1834399"/>
            <a:ext cx="629221" cy="912856"/>
            <a:chOff x="6323038" y="1299778"/>
            <a:chExt cx="646037" cy="937252"/>
          </a:xfrm>
        </p:grpSpPr>
        <p:grpSp>
          <p:nvGrpSpPr>
            <p:cNvPr id="9558" name="Google Shape;9558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559" name="Google Shape;9559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5" name="Google Shape;9565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566" name="Google Shape;9566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2" name="Google Shape;9572;p40"/>
          <p:cNvGrpSpPr/>
          <p:nvPr/>
        </p:nvGrpSpPr>
        <p:grpSpPr>
          <a:xfrm flipH="1">
            <a:off x="7431871" y="3509174"/>
            <a:ext cx="910516" cy="938883"/>
            <a:chOff x="1100614" y="2563083"/>
            <a:chExt cx="1743616" cy="1797593"/>
          </a:xfrm>
        </p:grpSpPr>
        <p:sp>
          <p:nvSpPr>
            <p:cNvPr id="9573" name="Google Shape;9573;p40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40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40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40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40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40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40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40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40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40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40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40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40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40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40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40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40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40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40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40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40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40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40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40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40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40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40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40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40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40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40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40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40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40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40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40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40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40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40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40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40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40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40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40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40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40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40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40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0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0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0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0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0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0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0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0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0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0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0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0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0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0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0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0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0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0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0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0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0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0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0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0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0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0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0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0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0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0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0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40"/>
          <p:cNvGrpSpPr/>
          <p:nvPr/>
        </p:nvGrpSpPr>
        <p:grpSpPr>
          <a:xfrm>
            <a:off x="512928" y="732561"/>
            <a:ext cx="683075" cy="712296"/>
            <a:chOff x="1609851" y="1570464"/>
            <a:chExt cx="1473733" cy="1539433"/>
          </a:xfrm>
        </p:grpSpPr>
        <p:sp>
          <p:nvSpPr>
            <p:cNvPr id="9653" name="Google Shape;9653;p40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0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0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0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0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0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0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0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0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0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0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0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0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0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0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0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0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0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0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0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0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0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0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0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0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0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0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0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0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0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0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0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0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0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0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0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0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0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0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0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0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0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0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0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0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0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0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0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0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0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0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0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0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0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0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0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0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0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0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0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0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0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0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0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0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0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0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0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0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0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0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0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0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0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0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0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0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0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0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0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3" name="Google Shape;9733;p40"/>
          <p:cNvGrpSpPr/>
          <p:nvPr/>
        </p:nvGrpSpPr>
        <p:grpSpPr>
          <a:xfrm rot="-8876011" flipH="1">
            <a:off x="761972" y="1025113"/>
            <a:ext cx="629240" cy="912885"/>
            <a:chOff x="6323038" y="1299778"/>
            <a:chExt cx="646037" cy="937252"/>
          </a:xfrm>
        </p:grpSpPr>
        <p:grpSp>
          <p:nvGrpSpPr>
            <p:cNvPr id="9734" name="Google Shape;9734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735" name="Google Shape;9735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1" name="Google Shape;9741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742" name="Google Shape;9742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8" name="Google Shape;9748;p40"/>
          <p:cNvGrpSpPr/>
          <p:nvPr/>
        </p:nvGrpSpPr>
        <p:grpSpPr>
          <a:xfrm rot="-2700000">
            <a:off x="7980940" y="3371101"/>
            <a:ext cx="243472" cy="227394"/>
            <a:chOff x="8049700" y="765200"/>
            <a:chExt cx="243474" cy="227396"/>
          </a:xfrm>
        </p:grpSpPr>
        <p:sp>
          <p:nvSpPr>
            <p:cNvPr id="9749" name="Google Shape;9749;p40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0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0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0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5928286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4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755" name="Google Shape;9755;p4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9" name="Google Shape;9759;p4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760" name="Google Shape;9760;p4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4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2" name="Google Shape;9762;p41"/>
          <p:cNvGrpSpPr/>
          <p:nvPr/>
        </p:nvGrpSpPr>
        <p:grpSpPr>
          <a:xfrm flipH="1">
            <a:off x="7270606" y="1737774"/>
            <a:ext cx="588819" cy="607407"/>
            <a:chOff x="1100614" y="2563083"/>
            <a:chExt cx="1743616" cy="1797593"/>
          </a:xfrm>
        </p:grpSpPr>
        <p:sp>
          <p:nvSpPr>
            <p:cNvPr id="9763" name="Google Shape;9763;p41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41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41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41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41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41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41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41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41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41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41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1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1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1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1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1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1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1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1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1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1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1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1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1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1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1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1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1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1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1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1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1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1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1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1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1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1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1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1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2" name="Google Shape;9842;p41"/>
          <p:cNvGrpSpPr/>
          <p:nvPr/>
        </p:nvGrpSpPr>
        <p:grpSpPr>
          <a:xfrm rot="1295660">
            <a:off x="2117248" y="3551928"/>
            <a:ext cx="832906" cy="868722"/>
            <a:chOff x="1609851" y="1570464"/>
            <a:chExt cx="1473733" cy="1539433"/>
          </a:xfrm>
        </p:grpSpPr>
        <p:sp>
          <p:nvSpPr>
            <p:cNvPr id="9843" name="Google Shape;9843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41"/>
          <p:cNvGrpSpPr/>
          <p:nvPr/>
        </p:nvGrpSpPr>
        <p:grpSpPr>
          <a:xfrm rot="1295572">
            <a:off x="526897" y="3200249"/>
            <a:ext cx="1914151" cy="1072592"/>
            <a:chOff x="428631" y="3110683"/>
            <a:chExt cx="1914197" cy="1072618"/>
          </a:xfrm>
        </p:grpSpPr>
        <p:grpSp>
          <p:nvGrpSpPr>
            <p:cNvPr id="9924" name="Google Shape;9924;p41"/>
            <p:cNvGrpSpPr/>
            <p:nvPr/>
          </p:nvGrpSpPr>
          <p:grpSpPr>
            <a:xfrm rot="-7101416" flipH="1">
              <a:off x="665108" y="3147900"/>
              <a:ext cx="629221" cy="912856"/>
              <a:chOff x="6323038" y="1299778"/>
              <a:chExt cx="646037" cy="937252"/>
            </a:xfrm>
          </p:grpSpPr>
          <p:grpSp>
            <p:nvGrpSpPr>
              <p:cNvPr id="9925" name="Google Shape;9925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26" name="Google Shape;9926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7" name="Google Shape;9927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8" name="Google Shape;9928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9" name="Google Shape;9929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0" name="Google Shape;9930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1" name="Google Shape;9931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32" name="Google Shape;9932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33" name="Google Shape;9933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4" name="Google Shape;9934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5" name="Google Shape;9935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6" name="Google Shape;9936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7" name="Google Shape;9937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8" name="Google Shape;9938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39" name="Google Shape;9939;p41"/>
            <p:cNvGrpSpPr/>
            <p:nvPr/>
          </p:nvGrpSpPr>
          <p:grpSpPr>
            <a:xfrm rot="-3476011" flipH="1">
              <a:off x="1474371" y="3217913"/>
              <a:ext cx="629240" cy="912885"/>
              <a:chOff x="6323038" y="1299778"/>
              <a:chExt cx="646037" cy="937252"/>
            </a:xfrm>
          </p:grpSpPr>
          <p:grpSp>
            <p:nvGrpSpPr>
              <p:cNvPr id="9940" name="Google Shape;9940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41" name="Google Shape;9941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2" name="Google Shape;9942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3" name="Google Shape;9943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4" name="Google Shape;9944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5" name="Google Shape;9945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6" name="Google Shape;9946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47" name="Google Shape;9947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48" name="Google Shape;9948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9" name="Google Shape;9949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0" name="Google Shape;9950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1" name="Google Shape;9951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2" name="Google Shape;9952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3" name="Google Shape;9953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954" name="Google Shape;9954;p41"/>
          <p:cNvGrpSpPr/>
          <p:nvPr/>
        </p:nvGrpSpPr>
        <p:grpSpPr>
          <a:xfrm rot="-1404239">
            <a:off x="2429523" y="4362066"/>
            <a:ext cx="243467" cy="227389"/>
            <a:chOff x="8049700" y="765200"/>
            <a:chExt cx="243474" cy="227396"/>
          </a:xfrm>
        </p:grpSpPr>
        <p:sp>
          <p:nvSpPr>
            <p:cNvPr id="9955" name="Google Shape;9955;p41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41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1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1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9" name="Google Shape;9959;p41"/>
          <p:cNvGrpSpPr/>
          <p:nvPr/>
        </p:nvGrpSpPr>
        <p:grpSpPr>
          <a:xfrm>
            <a:off x="7270589" y="645994"/>
            <a:ext cx="1127701" cy="1174126"/>
            <a:chOff x="1609851" y="1570464"/>
            <a:chExt cx="1473733" cy="1539433"/>
          </a:xfrm>
        </p:grpSpPr>
        <p:sp>
          <p:nvSpPr>
            <p:cNvPr id="9960" name="Google Shape;9960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0" name="Google Shape;10040;p41"/>
          <p:cNvGrpSpPr/>
          <p:nvPr/>
        </p:nvGrpSpPr>
        <p:grpSpPr>
          <a:xfrm rot="1296161">
            <a:off x="920941" y="3944815"/>
            <a:ext cx="465535" cy="485603"/>
            <a:chOff x="1609851" y="1570464"/>
            <a:chExt cx="1473733" cy="1539433"/>
          </a:xfrm>
        </p:grpSpPr>
        <p:sp>
          <p:nvSpPr>
            <p:cNvPr id="10041" name="Google Shape;10041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45087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944075" y="1311775"/>
            <a:ext cx="5486700" cy="19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44076" y="3296875"/>
            <a:ext cx="54867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76778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933538" y="1932750"/>
            <a:ext cx="451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933688" y="2774550"/>
            <a:ext cx="45159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694400" y="1932750"/>
            <a:ext cx="1239600" cy="12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92105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9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7" name="Google Shape;9197;p3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198" name="Google Shape;9198;p3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3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3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3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2" name="Google Shape;9202;p3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203" name="Google Shape;9203;p3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5" name="Google Shape;9205;p39"/>
          <p:cNvGrpSpPr/>
          <p:nvPr/>
        </p:nvGrpSpPr>
        <p:grpSpPr>
          <a:xfrm rot="-8876011" flipH="1">
            <a:off x="7607197" y="3750038"/>
            <a:ext cx="629240" cy="912885"/>
            <a:chOff x="6323038" y="1299778"/>
            <a:chExt cx="646037" cy="937252"/>
          </a:xfrm>
        </p:grpSpPr>
        <p:grpSp>
          <p:nvGrpSpPr>
            <p:cNvPr id="9206" name="Google Shape;9206;p39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207" name="Google Shape;9207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9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9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9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9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3" name="Google Shape;9213;p39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214" name="Google Shape;9214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9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9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9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9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9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0" name="Google Shape;9220;p39"/>
          <p:cNvGrpSpPr/>
          <p:nvPr/>
        </p:nvGrpSpPr>
        <p:grpSpPr>
          <a:xfrm flipH="1">
            <a:off x="895007" y="2408169"/>
            <a:ext cx="351577" cy="358653"/>
            <a:chOff x="1346595" y="2866919"/>
            <a:chExt cx="351577" cy="358653"/>
          </a:xfrm>
        </p:grpSpPr>
        <p:sp>
          <p:nvSpPr>
            <p:cNvPr id="9221" name="Google Shape;9221;p39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9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9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9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9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9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39"/>
          <p:cNvGrpSpPr/>
          <p:nvPr/>
        </p:nvGrpSpPr>
        <p:grpSpPr>
          <a:xfrm flipH="1">
            <a:off x="7143582" y="850653"/>
            <a:ext cx="1384257" cy="1427289"/>
            <a:chOff x="1100614" y="2563083"/>
            <a:chExt cx="1743616" cy="1797593"/>
          </a:xfrm>
        </p:grpSpPr>
        <p:sp>
          <p:nvSpPr>
            <p:cNvPr id="9228" name="Google Shape;9228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7" name="Google Shape;9307;p39"/>
          <p:cNvGrpSpPr/>
          <p:nvPr/>
        </p:nvGrpSpPr>
        <p:grpSpPr>
          <a:xfrm>
            <a:off x="6986003" y="3795311"/>
            <a:ext cx="683075" cy="712296"/>
            <a:chOff x="1609851" y="1570464"/>
            <a:chExt cx="1473733" cy="1539433"/>
          </a:xfrm>
        </p:grpSpPr>
        <p:sp>
          <p:nvSpPr>
            <p:cNvPr id="9308" name="Google Shape;9308;p3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3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3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8" name="Google Shape;9388;p39"/>
          <p:cNvGrpSpPr/>
          <p:nvPr/>
        </p:nvGrpSpPr>
        <p:grpSpPr>
          <a:xfrm flipH="1">
            <a:off x="1105131" y="2225066"/>
            <a:ext cx="942424" cy="971779"/>
            <a:chOff x="1100614" y="2563083"/>
            <a:chExt cx="1743616" cy="1797593"/>
          </a:xfrm>
        </p:grpSpPr>
        <p:sp>
          <p:nvSpPr>
            <p:cNvPr id="9389" name="Google Shape;938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8" name="Google Shape;9468;p39"/>
          <p:cNvGrpSpPr/>
          <p:nvPr/>
        </p:nvGrpSpPr>
        <p:grpSpPr>
          <a:xfrm flipH="1">
            <a:off x="754427" y="1714944"/>
            <a:ext cx="705467" cy="727486"/>
            <a:chOff x="1100614" y="2563083"/>
            <a:chExt cx="1743616" cy="1797593"/>
          </a:xfrm>
        </p:grpSpPr>
        <p:sp>
          <p:nvSpPr>
            <p:cNvPr id="9469" name="Google Shape;946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612968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051625" y="3048000"/>
            <a:ext cx="3231000" cy="9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582977" y="3048000"/>
            <a:ext cx="3509400" cy="9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3"/>
          </p:nvPr>
        </p:nvSpPr>
        <p:spPr>
          <a:xfrm>
            <a:off x="1051625" y="2737175"/>
            <a:ext cx="32310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4582975" y="2737175"/>
            <a:ext cx="35094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24544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74222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834175" y="1430550"/>
            <a:ext cx="4030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834175" y="2006550"/>
            <a:ext cx="40305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55183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729800" y="2455100"/>
            <a:ext cx="5684700" cy="21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702609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713225" y="1533450"/>
            <a:ext cx="3369000" cy="8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713225" y="2374925"/>
            <a:ext cx="3369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262045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5828775" y="926125"/>
            <a:ext cx="2601900" cy="18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866493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792325" y="652813"/>
            <a:ext cx="5559300" cy="125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1792325" y="1910038"/>
            <a:ext cx="5559300" cy="4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231457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2869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1522513" y="1112200"/>
            <a:ext cx="12084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3"/>
          </p:nvPr>
        </p:nvSpPr>
        <p:spPr>
          <a:xfrm>
            <a:off x="2730838" y="1112201"/>
            <a:ext cx="489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2730838" y="1464302"/>
            <a:ext cx="48906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1522513" y="1821588"/>
            <a:ext cx="12084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5"/>
          </p:nvPr>
        </p:nvSpPr>
        <p:spPr>
          <a:xfrm>
            <a:off x="2730838" y="1821590"/>
            <a:ext cx="489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6"/>
          </p:nvPr>
        </p:nvSpPr>
        <p:spPr>
          <a:xfrm>
            <a:off x="2730838" y="2173691"/>
            <a:ext cx="48906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1522513" y="2530976"/>
            <a:ext cx="12084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/>
          </p:nvPr>
        </p:nvSpPr>
        <p:spPr>
          <a:xfrm>
            <a:off x="2730838" y="2530979"/>
            <a:ext cx="489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9"/>
          </p:nvPr>
        </p:nvSpPr>
        <p:spPr>
          <a:xfrm>
            <a:off x="2730838" y="2883080"/>
            <a:ext cx="48906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1522513" y="3240363"/>
            <a:ext cx="12084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4"/>
          </p:nvPr>
        </p:nvSpPr>
        <p:spPr>
          <a:xfrm>
            <a:off x="2730838" y="3240368"/>
            <a:ext cx="489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5"/>
          </p:nvPr>
        </p:nvSpPr>
        <p:spPr>
          <a:xfrm>
            <a:off x="2730838" y="3592468"/>
            <a:ext cx="48906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6" hasCustomPrompt="1"/>
          </p:nvPr>
        </p:nvSpPr>
        <p:spPr>
          <a:xfrm>
            <a:off x="1522513" y="3949751"/>
            <a:ext cx="12084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7"/>
          </p:nvPr>
        </p:nvSpPr>
        <p:spPr>
          <a:xfrm>
            <a:off x="2730838" y="3949756"/>
            <a:ext cx="489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8"/>
          </p:nvPr>
        </p:nvSpPr>
        <p:spPr>
          <a:xfrm>
            <a:off x="2730838" y="4301857"/>
            <a:ext cx="48906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64663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9" name="Google Shape;9549;p4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550" name="Google Shape;9550;p4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4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4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4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4" name="Google Shape;9554;p4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555" name="Google Shape;9555;p4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4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7" name="Google Shape;9557;p40"/>
          <p:cNvGrpSpPr/>
          <p:nvPr/>
        </p:nvGrpSpPr>
        <p:grpSpPr>
          <a:xfrm rot="9098584" flipH="1">
            <a:off x="691956" y="1834399"/>
            <a:ext cx="629221" cy="912856"/>
            <a:chOff x="6323038" y="1299778"/>
            <a:chExt cx="646037" cy="937252"/>
          </a:xfrm>
        </p:grpSpPr>
        <p:grpSp>
          <p:nvGrpSpPr>
            <p:cNvPr id="9558" name="Google Shape;9558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559" name="Google Shape;9559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5" name="Google Shape;9565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566" name="Google Shape;9566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2" name="Google Shape;9572;p40"/>
          <p:cNvGrpSpPr/>
          <p:nvPr/>
        </p:nvGrpSpPr>
        <p:grpSpPr>
          <a:xfrm flipH="1">
            <a:off x="7431871" y="3509174"/>
            <a:ext cx="910516" cy="938883"/>
            <a:chOff x="1100614" y="2563083"/>
            <a:chExt cx="1743616" cy="1797593"/>
          </a:xfrm>
        </p:grpSpPr>
        <p:sp>
          <p:nvSpPr>
            <p:cNvPr id="9573" name="Google Shape;9573;p40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40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40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40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40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40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40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40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40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40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40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40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40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40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40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40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40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40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40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40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40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40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40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40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40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40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40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40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40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40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40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40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40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40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40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40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40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40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40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40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40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40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40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40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40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40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40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40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0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0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0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0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0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0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0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0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0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0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0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0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0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0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0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0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0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0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0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0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0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0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0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0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0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0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0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0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0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0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0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40"/>
          <p:cNvGrpSpPr/>
          <p:nvPr/>
        </p:nvGrpSpPr>
        <p:grpSpPr>
          <a:xfrm>
            <a:off x="512928" y="732561"/>
            <a:ext cx="683075" cy="712296"/>
            <a:chOff x="1609851" y="1570464"/>
            <a:chExt cx="1473733" cy="1539433"/>
          </a:xfrm>
        </p:grpSpPr>
        <p:sp>
          <p:nvSpPr>
            <p:cNvPr id="9653" name="Google Shape;9653;p40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0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0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0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0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0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0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0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0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0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0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0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0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0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0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0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0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0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0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0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0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0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0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0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0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0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0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0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0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0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0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0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0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0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0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0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0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0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0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0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0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0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0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0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0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0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0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0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0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0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0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0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0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0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0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0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0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0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0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0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0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0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0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0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0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0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0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0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0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0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0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0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0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0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0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0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0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0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0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0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3" name="Google Shape;9733;p40"/>
          <p:cNvGrpSpPr/>
          <p:nvPr/>
        </p:nvGrpSpPr>
        <p:grpSpPr>
          <a:xfrm rot="-8876011" flipH="1">
            <a:off x="761972" y="1025113"/>
            <a:ext cx="629240" cy="912885"/>
            <a:chOff x="6323038" y="1299778"/>
            <a:chExt cx="646037" cy="937252"/>
          </a:xfrm>
        </p:grpSpPr>
        <p:grpSp>
          <p:nvGrpSpPr>
            <p:cNvPr id="9734" name="Google Shape;9734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735" name="Google Shape;9735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1" name="Google Shape;9741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742" name="Google Shape;9742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8" name="Google Shape;9748;p40"/>
          <p:cNvGrpSpPr/>
          <p:nvPr/>
        </p:nvGrpSpPr>
        <p:grpSpPr>
          <a:xfrm rot="-2700000">
            <a:off x="7980940" y="3371101"/>
            <a:ext cx="243472" cy="227394"/>
            <a:chOff x="8049700" y="765200"/>
            <a:chExt cx="243474" cy="227396"/>
          </a:xfrm>
        </p:grpSpPr>
        <p:sp>
          <p:nvSpPr>
            <p:cNvPr id="9749" name="Google Shape;9749;p40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0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0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0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title" idx="2"/>
          </p:nvPr>
        </p:nvSpPr>
        <p:spPr>
          <a:xfrm>
            <a:off x="4647739" y="3581350"/>
            <a:ext cx="34338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4647724" y="3913400"/>
            <a:ext cx="34338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 idx="3"/>
          </p:nvPr>
        </p:nvSpPr>
        <p:spPr>
          <a:xfrm>
            <a:off x="1062402" y="3581350"/>
            <a:ext cx="34338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4"/>
          </p:nvPr>
        </p:nvSpPr>
        <p:spPr>
          <a:xfrm>
            <a:off x="1062400" y="3913400"/>
            <a:ext cx="34338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087079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1"/>
          </p:nvPr>
        </p:nvSpPr>
        <p:spPr>
          <a:xfrm>
            <a:off x="4647724" y="3913400"/>
            <a:ext cx="34338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ubTitle" idx="2"/>
          </p:nvPr>
        </p:nvSpPr>
        <p:spPr>
          <a:xfrm>
            <a:off x="1062400" y="3913400"/>
            <a:ext cx="34338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942078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title" idx="2"/>
          </p:nvPr>
        </p:nvSpPr>
        <p:spPr>
          <a:xfrm>
            <a:off x="713250" y="2718222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1"/>
          </p:nvPr>
        </p:nvSpPr>
        <p:spPr>
          <a:xfrm>
            <a:off x="713250" y="3050271"/>
            <a:ext cx="23406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title" idx="3"/>
          </p:nvPr>
        </p:nvSpPr>
        <p:spPr>
          <a:xfrm>
            <a:off x="3401715" y="2718222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4"/>
          </p:nvPr>
        </p:nvSpPr>
        <p:spPr>
          <a:xfrm>
            <a:off x="3401713" y="3050271"/>
            <a:ext cx="23406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 idx="5"/>
          </p:nvPr>
        </p:nvSpPr>
        <p:spPr>
          <a:xfrm>
            <a:off x="6090180" y="2718222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6"/>
          </p:nvPr>
        </p:nvSpPr>
        <p:spPr>
          <a:xfrm>
            <a:off x="6090175" y="3050271"/>
            <a:ext cx="23406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57705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2"/>
          </p:nvPr>
        </p:nvSpPr>
        <p:spPr>
          <a:xfrm>
            <a:off x="2492213" y="1391025"/>
            <a:ext cx="50172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1"/>
          </p:nvPr>
        </p:nvSpPr>
        <p:spPr>
          <a:xfrm>
            <a:off x="2492213" y="1723075"/>
            <a:ext cx="5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 idx="3"/>
          </p:nvPr>
        </p:nvSpPr>
        <p:spPr>
          <a:xfrm>
            <a:off x="2492213" y="2471775"/>
            <a:ext cx="50172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ubTitle" idx="4"/>
          </p:nvPr>
        </p:nvSpPr>
        <p:spPr>
          <a:xfrm>
            <a:off x="2492213" y="2803825"/>
            <a:ext cx="5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title" idx="5"/>
          </p:nvPr>
        </p:nvSpPr>
        <p:spPr>
          <a:xfrm>
            <a:off x="2492213" y="3552525"/>
            <a:ext cx="50172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6"/>
          </p:nvPr>
        </p:nvSpPr>
        <p:spPr>
          <a:xfrm>
            <a:off x="2492213" y="3884575"/>
            <a:ext cx="501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543652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 idx="2"/>
          </p:nvPr>
        </p:nvSpPr>
        <p:spPr>
          <a:xfrm>
            <a:off x="1512025" y="1644350"/>
            <a:ext cx="28485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"/>
          </p:nvPr>
        </p:nvSpPr>
        <p:spPr>
          <a:xfrm>
            <a:off x="1512025" y="1976399"/>
            <a:ext cx="28485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 idx="3"/>
          </p:nvPr>
        </p:nvSpPr>
        <p:spPr>
          <a:xfrm>
            <a:off x="4783658" y="1644350"/>
            <a:ext cx="28485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4"/>
          </p:nvPr>
        </p:nvSpPr>
        <p:spPr>
          <a:xfrm>
            <a:off x="4783655" y="1976399"/>
            <a:ext cx="28485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 idx="5"/>
          </p:nvPr>
        </p:nvSpPr>
        <p:spPr>
          <a:xfrm>
            <a:off x="1512025" y="3281626"/>
            <a:ext cx="28485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6"/>
          </p:nvPr>
        </p:nvSpPr>
        <p:spPr>
          <a:xfrm>
            <a:off x="1512025" y="3613675"/>
            <a:ext cx="28485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 idx="7"/>
          </p:nvPr>
        </p:nvSpPr>
        <p:spPr>
          <a:xfrm>
            <a:off x="4783658" y="3281626"/>
            <a:ext cx="28485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subTitle" idx="8"/>
          </p:nvPr>
        </p:nvSpPr>
        <p:spPr>
          <a:xfrm>
            <a:off x="4783655" y="3613675"/>
            <a:ext cx="28485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133486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 idx="2"/>
          </p:nvPr>
        </p:nvSpPr>
        <p:spPr>
          <a:xfrm>
            <a:off x="713275" y="1818650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"/>
          </p:nvPr>
        </p:nvSpPr>
        <p:spPr>
          <a:xfrm>
            <a:off x="713275" y="21507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 idx="3"/>
          </p:nvPr>
        </p:nvSpPr>
        <p:spPr>
          <a:xfrm>
            <a:off x="3401641" y="1818650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4"/>
          </p:nvPr>
        </p:nvSpPr>
        <p:spPr>
          <a:xfrm>
            <a:off x="3401635" y="21507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 idx="5"/>
          </p:nvPr>
        </p:nvSpPr>
        <p:spPr>
          <a:xfrm>
            <a:off x="713275" y="3654251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6"/>
          </p:nvPr>
        </p:nvSpPr>
        <p:spPr>
          <a:xfrm>
            <a:off x="713275" y="39863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 idx="7"/>
          </p:nvPr>
        </p:nvSpPr>
        <p:spPr>
          <a:xfrm>
            <a:off x="3401641" y="3654251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8"/>
          </p:nvPr>
        </p:nvSpPr>
        <p:spPr>
          <a:xfrm>
            <a:off x="3401635" y="39863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title" idx="9"/>
          </p:nvPr>
        </p:nvSpPr>
        <p:spPr>
          <a:xfrm>
            <a:off x="6090011" y="1818650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3"/>
          </p:nvPr>
        </p:nvSpPr>
        <p:spPr>
          <a:xfrm>
            <a:off x="6090001" y="21507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 idx="14"/>
          </p:nvPr>
        </p:nvSpPr>
        <p:spPr>
          <a:xfrm>
            <a:off x="6090011" y="3654251"/>
            <a:ext cx="2340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15"/>
          </p:nvPr>
        </p:nvSpPr>
        <p:spPr>
          <a:xfrm>
            <a:off x="6090001" y="3986300"/>
            <a:ext cx="234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03495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1"/>
          </p:nvPr>
        </p:nvSpPr>
        <p:spPr>
          <a:xfrm>
            <a:off x="1542000" y="2542324"/>
            <a:ext cx="3273600" cy="8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title" idx="2"/>
          </p:nvPr>
        </p:nvSpPr>
        <p:spPr>
          <a:xfrm>
            <a:off x="1542000" y="2210275"/>
            <a:ext cx="3273600" cy="4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682531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subTitle" idx="1"/>
          </p:nvPr>
        </p:nvSpPr>
        <p:spPr>
          <a:xfrm>
            <a:off x="5091525" y="2576082"/>
            <a:ext cx="2848500" cy="11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832435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314050" y="2325450"/>
            <a:ext cx="45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3357000" y="3101076"/>
            <a:ext cx="2430300" cy="6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 idx="2" hasCustomPrompt="1"/>
          </p:nvPr>
        </p:nvSpPr>
        <p:spPr>
          <a:xfrm>
            <a:off x="3537288" y="1354525"/>
            <a:ext cx="2069400" cy="10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63432708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2314050" y="1311388"/>
            <a:ext cx="45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1"/>
          </p:nvPr>
        </p:nvSpPr>
        <p:spPr>
          <a:xfrm>
            <a:off x="3357000" y="2087014"/>
            <a:ext cx="2430300" cy="6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title" idx="2" hasCustomPrompt="1"/>
          </p:nvPr>
        </p:nvSpPr>
        <p:spPr>
          <a:xfrm>
            <a:off x="3537288" y="2905263"/>
            <a:ext cx="2069400" cy="10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609777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"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4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755" name="Google Shape;9755;p4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9" name="Google Shape;9759;p4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760" name="Google Shape;9760;p4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4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2" name="Google Shape;9762;p41"/>
          <p:cNvGrpSpPr/>
          <p:nvPr/>
        </p:nvGrpSpPr>
        <p:grpSpPr>
          <a:xfrm flipH="1">
            <a:off x="7270606" y="1737774"/>
            <a:ext cx="588819" cy="607407"/>
            <a:chOff x="1100614" y="2563083"/>
            <a:chExt cx="1743616" cy="1797593"/>
          </a:xfrm>
        </p:grpSpPr>
        <p:sp>
          <p:nvSpPr>
            <p:cNvPr id="9763" name="Google Shape;9763;p41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41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41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41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41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41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41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41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41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41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41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1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1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1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1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1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1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1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1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1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1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1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1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1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1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1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1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1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1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1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1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1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1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1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1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1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1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1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1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2" name="Google Shape;9842;p41"/>
          <p:cNvGrpSpPr/>
          <p:nvPr/>
        </p:nvGrpSpPr>
        <p:grpSpPr>
          <a:xfrm rot="1295660">
            <a:off x="2117248" y="3551928"/>
            <a:ext cx="832906" cy="868722"/>
            <a:chOff x="1609851" y="1570464"/>
            <a:chExt cx="1473733" cy="1539433"/>
          </a:xfrm>
        </p:grpSpPr>
        <p:sp>
          <p:nvSpPr>
            <p:cNvPr id="9843" name="Google Shape;9843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41"/>
          <p:cNvGrpSpPr/>
          <p:nvPr/>
        </p:nvGrpSpPr>
        <p:grpSpPr>
          <a:xfrm rot="1295572">
            <a:off x="526897" y="3200249"/>
            <a:ext cx="1914151" cy="1072592"/>
            <a:chOff x="428631" y="3110683"/>
            <a:chExt cx="1914197" cy="1072618"/>
          </a:xfrm>
        </p:grpSpPr>
        <p:grpSp>
          <p:nvGrpSpPr>
            <p:cNvPr id="9924" name="Google Shape;9924;p41"/>
            <p:cNvGrpSpPr/>
            <p:nvPr/>
          </p:nvGrpSpPr>
          <p:grpSpPr>
            <a:xfrm rot="-7101416" flipH="1">
              <a:off x="665108" y="3147900"/>
              <a:ext cx="629221" cy="912856"/>
              <a:chOff x="6323038" y="1299778"/>
              <a:chExt cx="646037" cy="937252"/>
            </a:xfrm>
          </p:grpSpPr>
          <p:grpSp>
            <p:nvGrpSpPr>
              <p:cNvPr id="9925" name="Google Shape;9925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26" name="Google Shape;9926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7" name="Google Shape;9927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8" name="Google Shape;9928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9" name="Google Shape;9929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0" name="Google Shape;9930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1" name="Google Shape;9931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32" name="Google Shape;9932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33" name="Google Shape;9933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4" name="Google Shape;9934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5" name="Google Shape;9935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6" name="Google Shape;9936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7" name="Google Shape;9937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8" name="Google Shape;9938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39" name="Google Shape;9939;p41"/>
            <p:cNvGrpSpPr/>
            <p:nvPr/>
          </p:nvGrpSpPr>
          <p:grpSpPr>
            <a:xfrm rot="-3476011" flipH="1">
              <a:off x="1474371" y="3217913"/>
              <a:ext cx="629240" cy="912885"/>
              <a:chOff x="6323038" y="1299778"/>
              <a:chExt cx="646037" cy="937252"/>
            </a:xfrm>
          </p:grpSpPr>
          <p:grpSp>
            <p:nvGrpSpPr>
              <p:cNvPr id="9940" name="Google Shape;9940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41" name="Google Shape;9941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2" name="Google Shape;9942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3" name="Google Shape;9943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4" name="Google Shape;9944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5" name="Google Shape;9945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6" name="Google Shape;9946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47" name="Google Shape;9947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48" name="Google Shape;9948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9" name="Google Shape;9949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0" name="Google Shape;9950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1" name="Google Shape;9951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2" name="Google Shape;9952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3" name="Google Shape;9953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954" name="Google Shape;9954;p41"/>
          <p:cNvGrpSpPr/>
          <p:nvPr/>
        </p:nvGrpSpPr>
        <p:grpSpPr>
          <a:xfrm rot="-1404239">
            <a:off x="2429523" y="4362066"/>
            <a:ext cx="243467" cy="227389"/>
            <a:chOff x="8049700" y="765200"/>
            <a:chExt cx="243474" cy="227396"/>
          </a:xfrm>
        </p:grpSpPr>
        <p:sp>
          <p:nvSpPr>
            <p:cNvPr id="9955" name="Google Shape;9955;p41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41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1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1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9" name="Google Shape;9959;p41"/>
          <p:cNvGrpSpPr/>
          <p:nvPr/>
        </p:nvGrpSpPr>
        <p:grpSpPr>
          <a:xfrm>
            <a:off x="7270589" y="645994"/>
            <a:ext cx="1127701" cy="1174126"/>
            <a:chOff x="1609851" y="1570464"/>
            <a:chExt cx="1473733" cy="1539433"/>
          </a:xfrm>
        </p:grpSpPr>
        <p:sp>
          <p:nvSpPr>
            <p:cNvPr id="9960" name="Google Shape;9960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0" name="Google Shape;10040;p41"/>
          <p:cNvGrpSpPr/>
          <p:nvPr/>
        </p:nvGrpSpPr>
        <p:grpSpPr>
          <a:xfrm rot="1296161">
            <a:off x="920941" y="3944815"/>
            <a:ext cx="465535" cy="485603"/>
            <a:chOff x="1609851" y="1570464"/>
            <a:chExt cx="1473733" cy="1539433"/>
          </a:xfrm>
        </p:grpSpPr>
        <p:sp>
          <p:nvSpPr>
            <p:cNvPr id="10041" name="Google Shape;10041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>
            <a:spLocks noGrp="1"/>
          </p:cNvSpPr>
          <p:nvPr>
            <p:ph type="title"/>
          </p:nvPr>
        </p:nvSpPr>
        <p:spPr>
          <a:xfrm>
            <a:off x="1279350" y="1905750"/>
            <a:ext cx="451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ubTitle" idx="1"/>
          </p:nvPr>
        </p:nvSpPr>
        <p:spPr>
          <a:xfrm>
            <a:off x="1279350" y="2747550"/>
            <a:ext cx="45159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title" idx="2" hasCustomPrompt="1"/>
          </p:nvPr>
        </p:nvSpPr>
        <p:spPr>
          <a:xfrm>
            <a:off x="5795250" y="1905750"/>
            <a:ext cx="2069400" cy="13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4727456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2314050" y="2325450"/>
            <a:ext cx="45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"/>
          </p:nvPr>
        </p:nvSpPr>
        <p:spPr>
          <a:xfrm>
            <a:off x="3357000" y="3101076"/>
            <a:ext cx="2430300" cy="6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title" idx="2" hasCustomPrompt="1"/>
          </p:nvPr>
        </p:nvSpPr>
        <p:spPr>
          <a:xfrm>
            <a:off x="3537288" y="1354525"/>
            <a:ext cx="2069400" cy="10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8318277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title" hasCustomPrompt="1"/>
          </p:nvPr>
        </p:nvSpPr>
        <p:spPr>
          <a:xfrm>
            <a:off x="2126688" y="639525"/>
            <a:ext cx="48906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2" name="Google Shape;132;p26"/>
          <p:cNvSpPr txBox="1">
            <a:spLocks noGrp="1"/>
          </p:cNvSpPr>
          <p:nvPr>
            <p:ph type="subTitle" idx="1"/>
          </p:nvPr>
        </p:nvSpPr>
        <p:spPr>
          <a:xfrm>
            <a:off x="2126700" y="1293824"/>
            <a:ext cx="48906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title" idx="2" hasCustomPrompt="1"/>
          </p:nvPr>
        </p:nvSpPr>
        <p:spPr>
          <a:xfrm>
            <a:off x="2126688" y="2043000"/>
            <a:ext cx="48906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4" name="Google Shape;134;p26"/>
          <p:cNvSpPr txBox="1">
            <a:spLocks noGrp="1"/>
          </p:cNvSpPr>
          <p:nvPr>
            <p:ph type="subTitle" idx="3"/>
          </p:nvPr>
        </p:nvSpPr>
        <p:spPr>
          <a:xfrm>
            <a:off x="2126700" y="2697299"/>
            <a:ext cx="48906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title" idx="4" hasCustomPrompt="1"/>
          </p:nvPr>
        </p:nvSpPr>
        <p:spPr>
          <a:xfrm>
            <a:off x="2126688" y="3446475"/>
            <a:ext cx="4890600" cy="65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26"/>
          <p:cNvSpPr txBox="1">
            <a:spLocks noGrp="1"/>
          </p:cNvSpPr>
          <p:nvPr>
            <p:ph type="subTitle" idx="5"/>
          </p:nvPr>
        </p:nvSpPr>
        <p:spPr>
          <a:xfrm>
            <a:off x="2126700" y="4100774"/>
            <a:ext cx="48906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245632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ctrTitle"/>
          </p:nvPr>
        </p:nvSpPr>
        <p:spPr>
          <a:xfrm>
            <a:off x="1819950" y="728970"/>
            <a:ext cx="5504100" cy="8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subTitle" idx="1"/>
          </p:nvPr>
        </p:nvSpPr>
        <p:spPr>
          <a:xfrm>
            <a:off x="1819950" y="1585170"/>
            <a:ext cx="5504100" cy="11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0" name="Google Shape;140;p27"/>
          <p:cNvSpPr txBox="1"/>
          <p:nvPr/>
        </p:nvSpPr>
        <p:spPr>
          <a:xfrm>
            <a:off x="2765250" y="3334321"/>
            <a:ext cx="3613500" cy="7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  <p:extLst>
      <p:ext uri="{BB962C8B-B14F-4D97-AF65-F5344CB8AC3E}">
        <p14:creationId xmlns:p14="http://schemas.microsoft.com/office/powerpoint/2010/main" val="317716440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392298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58834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520248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6742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40000" y="2102675"/>
            <a:ext cx="6174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40000" y="4034625"/>
            <a:ext cx="4129500" cy="3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 idx="2" hasCustomPrompt="1"/>
          </p:nvPr>
        </p:nvSpPr>
        <p:spPr>
          <a:xfrm>
            <a:off x="540000" y="712275"/>
            <a:ext cx="3127800" cy="1265400"/>
          </a:xfrm>
          <a:prstGeom prst="rect">
            <a:avLst/>
          </a:prstGeom>
          <a:effectLst>
            <a:outerShdw dist="9525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" name="Google Shape;12;p2"/>
          <p:cNvSpPr/>
          <p:nvPr/>
        </p:nvSpPr>
        <p:spPr>
          <a:xfrm>
            <a:off x="6302625" y="4791650"/>
            <a:ext cx="6200" cy="36675"/>
          </a:xfrm>
          <a:custGeom>
            <a:avLst/>
            <a:gdLst/>
            <a:ahLst/>
            <a:cxnLst/>
            <a:rect l="l" t="t" r="r" b="b"/>
            <a:pathLst>
              <a:path w="248" h="1467" extrusionOk="0">
                <a:moveTo>
                  <a:pt x="0" y="1"/>
                </a:moveTo>
                <a:lnTo>
                  <a:pt x="0" y="1467"/>
                </a:lnTo>
                <a:lnTo>
                  <a:pt x="248" y="1467"/>
                </a:lnTo>
                <a:lnTo>
                  <a:pt x="248" y="1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302625" y="4852550"/>
            <a:ext cx="6200" cy="36150"/>
          </a:xfrm>
          <a:custGeom>
            <a:avLst/>
            <a:gdLst/>
            <a:ahLst/>
            <a:cxnLst/>
            <a:rect l="l" t="t" r="r" b="b"/>
            <a:pathLst>
              <a:path w="248" h="1446" extrusionOk="0">
                <a:moveTo>
                  <a:pt x="0" y="1"/>
                </a:moveTo>
                <a:lnTo>
                  <a:pt x="0" y="1446"/>
                </a:lnTo>
                <a:lnTo>
                  <a:pt x="248" y="1446"/>
                </a:lnTo>
                <a:lnTo>
                  <a:pt x="248" y="1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318100" y="4837075"/>
            <a:ext cx="36150" cy="6225"/>
          </a:xfrm>
          <a:custGeom>
            <a:avLst/>
            <a:gdLst/>
            <a:ahLst/>
            <a:cxnLst/>
            <a:rect l="l" t="t" r="r" b="b"/>
            <a:pathLst>
              <a:path w="1446" h="249" extrusionOk="0">
                <a:moveTo>
                  <a:pt x="0" y="0"/>
                </a:moveTo>
                <a:lnTo>
                  <a:pt x="0" y="248"/>
                </a:lnTo>
                <a:lnTo>
                  <a:pt x="1445" y="248"/>
                </a:lnTo>
                <a:lnTo>
                  <a:pt x="1445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257200" y="4837075"/>
            <a:ext cx="36675" cy="6225"/>
          </a:xfrm>
          <a:custGeom>
            <a:avLst/>
            <a:gdLst/>
            <a:ahLst/>
            <a:cxnLst/>
            <a:rect l="l" t="t" r="r" b="b"/>
            <a:pathLst>
              <a:path w="1467" h="249" extrusionOk="0">
                <a:moveTo>
                  <a:pt x="0" y="0"/>
                </a:moveTo>
                <a:lnTo>
                  <a:pt x="0" y="248"/>
                </a:lnTo>
                <a:lnTo>
                  <a:pt x="1466" y="248"/>
                </a:lnTo>
                <a:lnTo>
                  <a:pt x="1466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272175" y="2411500"/>
            <a:ext cx="6725" cy="36150"/>
          </a:xfrm>
          <a:custGeom>
            <a:avLst/>
            <a:gdLst/>
            <a:ahLst/>
            <a:cxnLst/>
            <a:rect l="l" t="t" r="r" b="b"/>
            <a:pathLst>
              <a:path w="269" h="1446" extrusionOk="0">
                <a:moveTo>
                  <a:pt x="0" y="1"/>
                </a:moveTo>
                <a:lnTo>
                  <a:pt x="0" y="1446"/>
                </a:lnTo>
                <a:lnTo>
                  <a:pt x="269" y="1446"/>
                </a:lnTo>
                <a:lnTo>
                  <a:pt x="269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272175" y="2471900"/>
            <a:ext cx="6725" cy="36150"/>
          </a:xfrm>
          <a:custGeom>
            <a:avLst/>
            <a:gdLst/>
            <a:ahLst/>
            <a:cxnLst/>
            <a:rect l="l" t="t" r="r" b="b"/>
            <a:pathLst>
              <a:path w="269" h="1446" extrusionOk="0">
                <a:moveTo>
                  <a:pt x="0" y="0"/>
                </a:moveTo>
                <a:lnTo>
                  <a:pt x="0" y="1445"/>
                </a:lnTo>
                <a:lnTo>
                  <a:pt x="269" y="1445"/>
                </a:lnTo>
                <a:lnTo>
                  <a:pt x="269" y="0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87650" y="2456400"/>
            <a:ext cx="36150" cy="6750"/>
          </a:xfrm>
          <a:custGeom>
            <a:avLst/>
            <a:gdLst/>
            <a:ahLst/>
            <a:cxnLst/>
            <a:rect l="l" t="t" r="r" b="b"/>
            <a:pathLst>
              <a:path w="1446" h="270" extrusionOk="0">
                <a:moveTo>
                  <a:pt x="0" y="1"/>
                </a:moveTo>
                <a:lnTo>
                  <a:pt x="0" y="269"/>
                </a:lnTo>
                <a:lnTo>
                  <a:pt x="1446" y="269"/>
                </a:lnTo>
                <a:lnTo>
                  <a:pt x="1446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4973800" y="1710825"/>
            <a:ext cx="6750" cy="36675"/>
          </a:xfrm>
          <a:custGeom>
            <a:avLst/>
            <a:gdLst/>
            <a:ahLst/>
            <a:cxnLst/>
            <a:rect l="l" t="t" r="r" b="b"/>
            <a:pathLst>
              <a:path w="270" h="1467" extrusionOk="0">
                <a:moveTo>
                  <a:pt x="1" y="1"/>
                </a:moveTo>
                <a:lnTo>
                  <a:pt x="1" y="1467"/>
                </a:lnTo>
                <a:lnTo>
                  <a:pt x="269" y="1467"/>
                </a:lnTo>
                <a:lnTo>
                  <a:pt x="269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4973800" y="1771725"/>
            <a:ext cx="6750" cy="36150"/>
          </a:xfrm>
          <a:custGeom>
            <a:avLst/>
            <a:gdLst/>
            <a:ahLst/>
            <a:cxnLst/>
            <a:rect l="l" t="t" r="r" b="b"/>
            <a:pathLst>
              <a:path w="270" h="1446" extrusionOk="0">
                <a:moveTo>
                  <a:pt x="1" y="1"/>
                </a:moveTo>
                <a:lnTo>
                  <a:pt x="1" y="1446"/>
                </a:lnTo>
                <a:lnTo>
                  <a:pt x="269" y="1446"/>
                </a:lnTo>
                <a:lnTo>
                  <a:pt x="269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4989300" y="1756250"/>
            <a:ext cx="36150" cy="6225"/>
          </a:xfrm>
          <a:custGeom>
            <a:avLst/>
            <a:gdLst/>
            <a:ahLst/>
            <a:cxnLst/>
            <a:rect l="l" t="t" r="r" b="b"/>
            <a:pathLst>
              <a:path w="1446" h="249" extrusionOk="0">
                <a:moveTo>
                  <a:pt x="0" y="0"/>
                </a:moveTo>
                <a:lnTo>
                  <a:pt x="0" y="248"/>
                </a:lnTo>
                <a:lnTo>
                  <a:pt x="1445" y="248"/>
                </a:lnTo>
                <a:lnTo>
                  <a:pt x="1445" y="0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4928900" y="1756250"/>
            <a:ext cx="36150" cy="6225"/>
          </a:xfrm>
          <a:custGeom>
            <a:avLst/>
            <a:gdLst/>
            <a:ahLst/>
            <a:cxnLst/>
            <a:rect l="l" t="t" r="r" b="b"/>
            <a:pathLst>
              <a:path w="1446" h="249" extrusionOk="0">
                <a:moveTo>
                  <a:pt x="1" y="0"/>
                </a:moveTo>
                <a:lnTo>
                  <a:pt x="1" y="248"/>
                </a:lnTo>
                <a:lnTo>
                  <a:pt x="1446" y="248"/>
                </a:lnTo>
                <a:lnTo>
                  <a:pt x="1446" y="0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4215575" y="4852550"/>
            <a:ext cx="6225" cy="36150"/>
          </a:xfrm>
          <a:custGeom>
            <a:avLst/>
            <a:gdLst/>
            <a:ahLst/>
            <a:cxnLst/>
            <a:rect l="l" t="t" r="r" b="b"/>
            <a:pathLst>
              <a:path w="249" h="1446" extrusionOk="0">
                <a:moveTo>
                  <a:pt x="0" y="1"/>
                </a:moveTo>
                <a:lnTo>
                  <a:pt x="0" y="1446"/>
                </a:lnTo>
                <a:lnTo>
                  <a:pt x="248" y="1446"/>
                </a:lnTo>
                <a:lnTo>
                  <a:pt x="248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15575" y="4912950"/>
            <a:ext cx="6225" cy="36150"/>
          </a:xfrm>
          <a:custGeom>
            <a:avLst/>
            <a:gdLst/>
            <a:ahLst/>
            <a:cxnLst/>
            <a:rect l="l" t="t" r="r" b="b"/>
            <a:pathLst>
              <a:path w="249" h="1446" extrusionOk="0">
                <a:moveTo>
                  <a:pt x="0" y="0"/>
                </a:moveTo>
                <a:lnTo>
                  <a:pt x="0" y="1445"/>
                </a:lnTo>
                <a:lnTo>
                  <a:pt x="248" y="1445"/>
                </a:lnTo>
                <a:lnTo>
                  <a:pt x="248" y="0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4230550" y="4897450"/>
            <a:ext cx="36650" cy="6750"/>
          </a:xfrm>
          <a:custGeom>
            <a:avLst/>
            <a:gdLst/>
            <a:ahLst/>
            <a:cxnLst/>
            <a:rect l="l" t="t" r="r" b="b"/>
            <a:pathLst>
              <a:path w="1466" h="270" extrusionOk="0">
                <a:moveTo>
                  <a:pt x="0" y="1"/>
                </a:moveTo>
                <a:lnTo>
                  <a:pt x="0" y="269"/>
                </a:lnTo>
                <a:lnTo>
                  <a:pt x="1466" y="269"/>
                </a:lnTo>
                <a:lnTo>
                  <a:pt x="1466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4170150" y="4897450"/>
            <a:ext cx="36675" cy="6750"/>
          </a:xfrm>
          <a:custGeom>
            <a:avLst/>
            <a:gdLst/>
            <a:ahLst/>
            <a:cxnLst/>
            <a:rect l="l" t="t" r="r" b="b"/>
            <a:pathLst>
              <a:path w="1467" h="270" extrusionOk="0">
                <a:moveTo>
                  <a:pt x="1" y="1"/>
                </a:moveTo>
                <a:lnTo>
                  <a:pt x="1" y="269"/>
                </a:lnTo>
                <a:lnTo>
                  <a:pt x="1466" y="269"/>
                </a:lnTo>
                <a:lnTo>
                  <a:pt x="1466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712700" y="4555238"/>
            <a:ext cx="6725" cy="36150"/>
          </a:xfrm>
          <a:custGeom>
            <a:avLst/>
            <a:gdLst/>
            <a:ahLst/>
            <a:cxnLst/>
            <a:rect l="l" t="t" r="r" b="b"/>
            <a:pathLst>
              <a:path w="269" h="1446" extrusionOk="0">
                <a:moveTo>
                  <a:pt x="0" y="0"/>
                </a:moveTo>
                <a:lnTo>
                  <a:pt x="0" y="1445"/>
                </a:lnTo>
                <a:lnTo>
                  <a:pt x="268" y="1445"/>
                </a:lnTo>
                <a:lnTo>
                  <a:pt x="26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3712700" y="4615613"/>
            <a:ext cx="6725" cy="36150"/>
          </a:xfrm>
          <a:custGeom>
            <a:avLst/>
            <a:gdLst/>
            <a:ahLst/>
            <a:cxnLst/>
            <a:rect l="l" t="t" r="r" b="b"/>
            <a:pathLst>
              <a:path w="269" h="1446" extrusionOk="0">
                <a:moveTo>
                  <a:pt x="0" y="1"/>
                </a:moveTo>
                <a:lnTo>
                  <a:pt x="0" y="1446"/>
                </a:lnTo>
                <a:lnTo>
                  <a:pt x="268" y="1446"/>
                </a:lnTo>
                <a:lnTo>
                  <a:pt x="268" y="1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3946939" y="13"/>
            <a:ext cx="5196737" cy="2730818"/>
            <a:chOff x="5038800" y="2304250"/>
            <a:chExt cx="2338450" cy="1228825"/>
          </a:xfrm>
        </p:grpSpPr>
        <p:sp>
          <p:nvSpPr>
            <p:cNvPr id="30" name="Google Shape;30;p2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038800" y="3526350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1" y="0"/>
                  </a:moveTo>
                  <a:lnTo>
                    <a:pt x="1" y="269"/>
                  </a:lnTo>
                  <a:lnTo>
                    <a:pt x="1446" y="269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3728175" y="4600138"/>
            <a:ext cx="36150" cy="6725"/>
          </a:xfrm>
          <a:custGeom>
            <a:avLst/>
            <a:gdLst/>
            <a:ahLst/>
            <a:cxnLst/>
            <a:rect l="l" t="t" r="r" b="b"/>
            <a:pathLst>
              <a:path w="1446" h="269" extrusionOk="0">
                <a:moveTo>
                  <a:pt x="0" y="0"/>
                </a:moveTo>
                <a:lnTo>
                  <a:pt x="0" y="269"/>
                </a:lnTo>
                <a:lnTo>
                  <a:pt x="1445" y="269"/>
                </a:lnTo>
                <a:lnTo>
                  <a:pt x="1445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3667800" y="4600138"/>
            <a:ext cx="36150" cy="6725"/>
          </a:xfrm>
          <a:custGeom>
            <a:avLst/>
            <a:gdLst/>
            <a:ahLst/>
            <a:cxnLst/>
            <a:rect l="l" t="t" r="r" b="b"/>
            <a:pathLst>
              <a:path w="1446" h="269" extrusionOk="0">
                <a:moveTo>
                  <a:pt x="0" y="0"/>
                </a:moveTo>
                <a:lnTo>
                  <a:pt x="0" y="269"/>
                </a:lnTo>
                <a:lnTo>
                  <a:pt x="1445" y="269"/>
                </a:lnTo>
                <a:lnTo>
                  <a:pt x="1445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6227275" y="2456400"/>
            <a:ext cx="36150" cy="6750"/>
          </a:xfrm>
          <a:custGeom>
            <a:avLst/>
            <a:gdLst/>
            <a:ahLst/>
            <a:cxnLst/>
            <a:rect l="l" t="t" r="r" b="b"/>
            <a:pathLst>
              <a:path w="1446" h="270" extrusionOk="0">
                <a:moveTo>
                  <a:pt x="0" y="1"/>
                </a:moveTo>
                <a:lnTo>
                  <a:pt x="0" y="269"/>
                </a:lnTo>
                <a:lnTo>
                  <a:pt x="1445" y="269"/>
                </a:lnTo>
                <a:lnTo>
                  <a:pt x="1445" y="1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475950" y="-15697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5280922" y="0"/>
            <a:ext cx="3863048" cy="216339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5792574" y="0"/>
            <a:ext cx="3351435" cy="187687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214075" y="385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-106350" y="584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-258050" y="935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2"/>
          <p:cNvGrpSpPr/>
          <p:nvPr/>
        </p:nvGrpSpPr>
        <p:grpSpPr>
          <a:xfrm>
            <a:off x="5228461" y="1050350"/>
            <a:ext cx="710256" cy="709652"/>
            <a:chOff x="1173800" y="3346750"/>
            <a:chExt cx="617775" cy="617250"/>
          </a:xfrm>
        </p:grpSpPr>
        <p:sp>
          <p:nvSpPr>
            <p:cNvPr id="74" name="Google Shape;74;p2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7720305" y="2553502"/>
            <a:ext cx="883705" cy="251957"/>
            <a:chOff x="2152825" y="1658100"/>
            <a:chExt cx="452625" cy="129050"/>
          </a:xfrm>
        </p:grpSpPr>
        <p:sp>
          <p:nvSpPr>
            <p:cNvPr id="91" name="Google Shape;91;p2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2"/>
          <p:cNvGrpSpPr/>
          <p:nvPr/>
        </p:nvGrpSpPr>
        <p:grpSpPr>
          <a:xfrm>
            <a:off x="6202455" y="3133977"/>
            <a:ext cx="883705" cy="251957"/>
            <a:chOff x="2152825" y="1658100"/>
            <a:chExt cx="452625" cy="129050"/>
          </a:xfrm>
        </p:grpSpPr>
        <p:sp>
          <p:nvSpPr>
            <p:cNvPr id="94" name="Google Shape;94;p2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2"/>
          <p:cNvSpPr/>
          <p:nvPr/>
        </p:nvSpPr>
        <p:spPr>
          <a:xfrm>
            <a:off x="-36700" y="3608625"/>
            <a:ext cx="803187" cy="169281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2"/>
          <p:cNvGrpSpPr/>
          <p:nvPr/>
        </p:nvGrpSpPr>
        <p:grpSpPr>
          <a:xfrm>
            <a:off x="7155274" y="3789013"/>
            <a:ext cx="1330842" cy="1332037"/>
            <a:chOff x="1808575" y="2693875"/>
            <a:chExt cx="558450" cy="558975"/>
          </a:xfrm>
        </p:grpSpPr>
        <p:sp>
          <p:nvSpPr>
            <p:cNvPr id="98" name="Google Shape;98;p2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9821340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"/>
          <p:cNvSpPr txBox="1">
            <a:spLocks noGrp="1"/>
          </p:cNvSpPr>
          <p:nvPr>
            <p:ph type="title"/>
          </p:nvPr>
        </p:nvSpPr>
        <p:spPr>
          <a:xfrm>
            <a:off x="1971125" y="445025"/>
            <a:ext cx="5201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4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7" name="Google Shape;187;p4"/>
          <p:cNvGrpSpPr/>
          <p:nvPr/>
        </p:nvGrpSpPr>
        <p:grpSpPr>
          <a:xfrm>
            <a:off x="6805600" y="0"/>
            <a:ext cx="2338450" cy="1228825"/>
            <a:chOff x="5038800" y="2304250"/>
            <a:chExt cx="2338450" cy="1228825"/>
          </a:xfrm>
        </p:grpSpPr>
        <p:sp>
          <p:nvSpPr>
            <p:cNvPr id="188" name="Google Shape;188;p4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5038800" y="3526350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1" y="0"/>
                  </a:moveTo>
                  <a:lnTo>
                    <a:pt x="1" y="269"/>
                  </a:lnTo>
                  <a:lnTo>
                    <a:pt x="1446" y="269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4"/>
          <p:cNvSpPr/>
          <p:nvPr/>
        </p:nvSpPr>
        <p:spPr>
          <a:xfrm>
            <a:off x="7326705" y="0"/>
            <a:ext cx="1817353" cy="101775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4"/>
          <p:cNvSpPr/>
          <p:nvPr/>
        </p:nvSpPr>
        <p:spPr>
          <a:xfrm>
            <a:off x="7579201" y="0"/>
            <a:ext cx="1564800" cy="876322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4"/>
          <p:cNvSpPr/>
          <p:nvPr/>
        </p:nvSpPr>
        <p:spPr>
          <a:xfrm rot="3663235">
            <a:off x="8336287" y="3782963"/>
            <a:ext cx="728270" cy="1534918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775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" name="Google Shape;17;p2"/>
          <p:cNvGrpSpPr/>
          <p:nvPr/>
        </p:nvGrpSpPr>
        <p:grpSpPr>
          <a:xfrm>
            <a:off x="475291" y="537349"/>
            <a:ext cx="8210210" cy="4236552"/>
            <a:chOff x="475291" y="537349"/>
            <a:chExt cx="8210210" cy="4236552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2322488" y="586825"/>
              <a:ext cx="305686" cy="358800"/>
              <a:chOff x="1399963" y="545100"/>
              <a:chExt cx="305686" cy="35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728750" y="586816"/>
              <a:ext cx="243477" cy="193794"/>
              <a:chOff x="728750" y="586816"/>
              <a:chExt cx="243477" cy="193794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9;p2"/>
            <p:cNvGrpSpPr/>
            <p:nvPr/>
          </p:nvGrpSpPr>
          <p:grpSpPr>
            <a:xfrm>
              <a:off x="574225" y="2647628"/>
              <a:ext cx="278002" cy="193821"/>
              <a:chOff x="728750" y="1320253"/>
              <a:chExt cx="278002" cy="19382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>
              <a:off x="8049700" y="765200"/>
              <a:ext cx="243474" cy="572678"/>
              <a:chOff x="8049700" y="765200"/>
              <a:chExt cx="243474" cy="572678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715911" y="537349"/>
              <a:ext cx="1050919" cy="1097616"/>
              <a:chOff x="1609851" y="1570464"/>
              <a:chExt cx="1473733" cy="1539433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2"/>
            <p:cNvGrpSpPr/>
            <p:nvPr/>
          </p:nvGrpSpPr>
          <p:grpSpPr>
            <a:xfrm>
              <a:off x="6769441" y="2603643"/>
              <a:ext cx="1916060" cy="1975375"/>
              <a:chOff x="1100614" y="2563083"/>
              <a:chExt cx="1743616" cy="1797593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" name="Google Shape;200;p2"/>
            <p:cNvGrpSpPr/>
            <p:nvPr/>
          </p:nvGrpSpPr>
          <p:grpSpPr>
            <a:xfrm>
              <a:off x="475291" y="3294546"/>
              <a:ext cx="1215535" cy="1269417"/>
              <a:chOff x="1609851" y="1570464"/>
              <a:chExt cx="1473733" cy="1539433"/>
            </a:xfrm>
          </p:grpSpPr>
          <p:sp>
            <p:nvSpPr>
              <p:cNvPr id="201" name="Google Shape;201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>
              <a:off x="1073590" y="2854765"/>
              <a:ext cx="860218" cy="897797"/>
              <a:chOff x="1609851" y="1570464"/>
              <a:chExt cx="1473733" cy="1539433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2"/>
            <p:cNvGrpSpPr/>
            <p:nvPr/>
          </p:nvGrpSpPr>
          <p:grpSpPr>
            <a:xfrm rot="6112576">
              <a:off x="1645339" y="3924925"/>
              <a:ext cx="305688" cy="358802"/>
              <a:chOff x="1399963" y="545100"/>
              <a:chExt cx="305686" cy="358800"/>
            </a:xfrm>
          </p:grpSpPr>
          <p:sp>
            <p:nvSpPr>
              <p:cNvPr id="363" name="Google Shape;363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2"/>
            <p:cNvGrpSpPr/>
            <p:nvPr/>
          </p:nvGrpSpPr>
          <p:grpSpPr>
            <a:xfrm>
              <a:off x="6454175" y="4385378"/>
              <a:ext cx="278002" cy="193821"/>
              <a:chOff x="728750" y="1320253"/>
              <a:chExt cx="278002" cy="193821"/>
            </a:xfrm>
          </p:grpSpPr>
          <p:sp>
            <p:nvSpPr>
              <p:cNvPr id="370" name="Google Shape;37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2"/>
            <p:cNvGrpSpPr/>
            <p:nvPr/>
          </p:nvGrpSpPr>
          <p:grpSpPr>
            <a:xfrm rot="6378541">
              <a:off x="4173465" y="4290345"/>
              <a:ext cx="243459" cy="572641"/>
              <a:chOff x="8049700" y="765200"/>
              <a:chExt cx="243474" cy="572678"/>
            </a:xfrm>
          </p:grpSpPr>
          <p:sp>
            <p:nvSpPr>
              <p:cNvPr id="374" name="Google Shape;37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379;p2"/>
            <p:cNvGrpSpPr/>
            <p:nvPr/>
          </p:nvGrpSpPr>
          <p:grpSpPr>
            <a:xfrm>
              <a:off x="5149323" y="558862"/>
              <a:ext cx="517747" cy="507181"/>
              <a:chOff x="5149323" y="558862"/>
              <a:chExt cx="517747" cy="507181"/>
            </a:xfrm>
          </p:grpSpPr>
          <p:grpSp>
            <p:nvGrpSpPr>
              <p:cNvPr id="380" name="Google Shape;380;p2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381" name="Google Shape;381;p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" name="Google Shape;387;p2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88" name="Google Shape;388;p2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91" name="Google Shape;391;p2"/>
          <p:cNvSpPr txBox="1">
            <a:spLocks noGrp="1"/>
          </p:cNvSpPr>
          <p:nvPr>
            <p:ph type="ctrTitle"/>
          </p:nvPr>
        </p:nvSpPr>
        <p:spPr>
          <a:xfrm>
            <a:off x="713250" y="1266750"/>
            <a:ext cx="7717500" cy="21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392" name="Google Shape;392;p2"/>
          <p:cNvSpPr txBox="1">
            <a:spLocks noGrp="1"/>
          </p:cNvSpPr>
          <p:nvPr>
            <p:ph type="subTitle" idx="1"/>
          </p:nvPr>
        </p:nvSpPr>
        <p:spPr>
          <a:xfrm>
            <a:off x="2856900" y="3484046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1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159955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5"/>
          <p:cNvSpPr txBox="1">
            <a:spLocks noGrp="1"/>
          </p:cNvSpPr>
          <p:nvPr>
            <p:ph type="title"/>
          </p:nvPr>
        </p:nvSpPr>
        <p:spPr>
          <a:xfrm>
            <a:off x="2691800" y="445025"/>
            <a:ext cx="376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5"/>
          <p:cNvSpPr txBox="1">
            <a:spLocks noGrp="1"/>
          </p:cNvSpPr>
          <p:nvPr>
            <p:ph type="subTitle" idx="1"/>
          </p:nvPr>
        </p:nvSpPr>
        <p:spPr>
          <a:xfrm>
            <a:off x="1346697" y="3543868"/>
            <a:ext cx="2798700" cy="5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28" name="Google Shape;228;p5"/>
          <p:cNvSpPr txBox="1">
            <a:spLocks noGrp="1"/>
          </p:cNvSpPr>
          <p:nvPr>
            <p:ph type="subTitle" idx="2"/>
          </p:nvPr>
        </p:nvSpPr>
        <p:spPr>
          <a:xfrm>
            <a:off x="1346650" y="3187250"/>
            <a:ext cx="27456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229" name="Google Shape;229;p5"/>
          <p:cNvSpPr txBox="1">
            <a:spLocks noGrp="1"/>
          </p:cNvSpPr>
          <p:nvPr>
            <p:ph type="subTitle" idx="3"/>
          </p:nvPr>
        </p:nvSpPr>
        <p:spPr>
          <a:xfrm>
            <a:off x="4988775" y="3543875"/>
            <a:ext cx="2798700" cy="5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30" name="Google Shape;230;p5"/>
          <p:cNvSpPr txBox="1">
            <a:spLocks noGrp="1"/>
          </p:cNvSpPr>
          <p:nvPr>
            <p:ph type="subTitle" idx="4"/>
          </p:nvPr>
        </p:nvSpPr>
        <p:spPr>
          <a:xfrm>
            <a:off x="5051750" y="3187250"/>
            <a:ext cx="2745600" cy="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grpSp>
        <p:nvGrpSpPr>
          <p:cNvPr id="231" name="Google Shape;231;p5"/>
          <p:cNvGrpSpPr/>
          <p:nvPr/>
        </p:nvGrpSpPr>
        <p:grpSpPr>
          <a:xfrm flipH="1">
            <a:off x="94" y="-45"/>
            <a:ext cx="2573938" cy="1375546"/>
            <a:chOff x="5150275" y="2304250"/>
            <a:chExt cx="2226975" cy="1190125"/>
          </a:xfrm>
        </p:grpSpPr>
        <p:sp>
          <p:nvSpPr>
            <p:cNvPr id="232" name="Google Shape;232;p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5"/>
          <p:cNvSpPr/>
          <p:nvPr/>
        </p:nvSpPr>
        <p:spPr>
          <a:xfrm flipH="1">
            <a:off x="-58" y="0"/>
            <a:ext cx="1817353" cy="101775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5"/>
          <p:cNvGrpSpPr/>
          <p:nvPr/>
        </p:nvGrpSpPr>
        <p:grpSpPr>
          <a:xfrm rot="10800000" flipH="1">
            <a:off x="6569910" y="3767959"/>
            <a:ext cx="2573938" cy="1375546"/>
            <a:chOff x="5150275" y="2304250"/>
            <a:chExt cx="2226975" cy="1190125"/>
          </a:xfrm>
        </p:grpSpPr>
        <p:sp>
          <p:nvSpPr>
            <p:cNvPr id="267" name="Google Shape;267;p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5"/>
          <p:cNvSpPr/>
          <p:nvPr/>
        </p:nvSpPr>
        <p:spPr>
          <a:xfrm rot="10800000" flipH="1">
            <a:off x="7326647" y="4125703"/>
            <a:ext cx="1817353" cy="101775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5"/>
          <p:cNvGrpSpPr/>
          <p:nvPr/>
        </p:nvGrpSpPr>
        <p:grpSpPr>
          <a:xfrm>
            <a:off x="8116445" y="-63079"/>
            <a:ext cx="1081724" cy="1080805"/>
            <a:chOff x="1173800" y="3346750"/>
            <a:chExt cx="617775" cy="617250"/>
          </a:xfrm>
        </p:grpSpPr>
        <p:sp>
          <p:nvSpPr>
            <p:cNvPr id="302" name="Google Shape;302;p5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5"/>
          <p:cNvGrpSpPr/>
          <p:nvPr/>
        </p:nvGrpSpPr>
        <p:grpSpPr>
          <a:xfrm>
            <a:off x="-40927" y="4022017"/>
            <a:ext cx="1161855" cy="1162947"/>
            <a:chOff x="1808575" y="2693875"/>
            <a:chExt cx="558450" cy="558975"/>
          </a:xfrm>
        </p:grpSpPr>
        <p:sp>
          <p:nvSpPr>
            <p:cNvPr id="319" name="Google Shape;319;p5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5"/>
          <p:cNvSpPr/>
          <p:nvPr/>
        </p:nvSpPr>
        <p:spPr>
          <a:xfrm>
            <a:off x="8101250" y="226560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5"/>
          <p:cNvSpPr/>
          <p:nvPr/>
        </p:nvSpPr>
        <p:spPr>
          <a:xfrm>
            <a:off x="8572738" y="17520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5"/>
          <p:cNvSpPr/>
          <p:nvPr/>
        </p:nvSpPr>
        <p:spPr>
          <a:xfrm>
            <a:off x="8543713" y="221351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5"/>
          <p:cNvSpPr/>
          <p:nvPr/>
        </p:nvSpPr>
        <p:spPr>
          <a:xfrm>
            <a:off x="455675" y="19508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5"/>
          <p:cNvSpPr/>
          <p:nvPr/>
        </p:nvSpPr>
        <p:spPr>
          <a:xfrm>
            <a:off x="193800" y="214640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5"/>
          <p:cNvSpPr/>
          <p:nvPr/>
        </p:nvSpPr>
        <p:spPr>
          <a:xfrm>
            <a:off x="-126625" y="269261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954259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"/>
          <p:cNvSpPr txBox="1">
            <a:spLocks noGrp="1"/>
          </p:cNvSpPr>
          <p:nvPr>
            <p:ph type="title"/>
          </p:nvPr>
        </p:nvSpPr>
        <p:spPr>
          <a:xfrm>
            <a:off x="2475525" y="445025"/>
            <a:ext cx="419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37" name="Google Shape;337;p6"/>
          <p:cNvGrpSpPr/>
          <p:nvPr/>
        </p:nvGrpSpPr>
        <p:grpSpPr>
          <a:xfrm flipH="1">
            <a:off x="313" y="22"/>
            <a:ext cx="2477510" cy="1324014"/>
            <a:chOff x="5150275" y="2304250"/>
            <a:chExt cx="2226975" cy="1190125"/>
          </a:xfrm>
        </p:grpSpPr>
        <p:sp>
          <p:nvSpPr>
            <p:cNvPr id="338" name="Google Shape;338;p6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6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6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6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6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6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6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6"/>
          <p:cNvSpPr/>
          <p:nvPr/>
        </p:nvSpPr>
        <p:spPr>
          <a:xfrm flipH="1">
            <a:off x="233" y="0"/>
            <a:ext cx="1933870" cy="1083009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6"/>
          <p:cNvSpPr/>
          <p:nvPr/>
        </p:nvSpPr>
        <p:spPr>
          <a:xfrm flipH="1">
            <a:off x="132" y="0"/>
            <a:ext cx="1677836" cy="93962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6"/>
          <p:cNvSpPr/>
          <p:nvPr/>
        </p:nvSpPr>
        <p:spPr>
          <a:xfrm rot="3663235">
            <a:off x="8336287" y="3782963"/>
            <a:ext cx="728270" cy="1534918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6"/>
          <p:cNvGrpSpPr/>
          <p:nvPr/>
        </p:nvGrpSpPr>
        <p:grpSpPr>
          <a:xfrm>
            <a:off x="8217399" y="-438612"/>
            <a:ext cx="1330842" cy="1332037"/>
            <a:chOff x="1808575" y="2693875"/>
            <a:chExt cx="558450" cy="558975"/>
          </a:xfrm>
        </p:grpSpPr>
        <p:sp>
          <p:nvSpPr>
            <p:cNvPr id="375" name="Google Shape;375;p6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6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6"/>
          <p:cNvGrpSpPr/>
          <p:nvPr/>
        </p:nvGrpSpPr>
        <p:grpSpPr>
          <a:xfrm>
            <a:off x="7001168" y="193077"/>
            <a:ext cx="883705" cy="251957"/>
            <a:chOff x="2152825" y="1658100"/>
            <a:chExt cx="452625" cy="129050"/>
          </a:xfrm>
        </p:grpSpPr>
        <p:sp>
          <p:nvSpPr>
            <p:cNvPr id="386" name="Google Shape;386;p6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" name="Google Shape;388;p6"/>
          <p:cNvSpPr/>
          <p:nvPr/>
        </p:nvSpPr>
        <p:spPr>
          <a:xfrm rot="9455210">
            <a:off x="43071" y="3862618"/>
            <a:ext cx="728283" cy="153494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19926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7"/>
          <p:cNvSpPr txBox="1">
            <a:spLocks noGrp="1"/>
          </p:cNvSpPr>
          <p:nvPr>
            <p:ph type="title"/>
          </p:nvPr>
        </p:nvSpPr>
        <p:spPr>
          <a:xfrm>
            <a:off x="4141450" y="1803313"/>
            <a:ext cx="2808000" cy="12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1" name="Google Shape;391;p7"/>
          <p:cNvSpPr txBox="1">
            <a:spLocks noGrp="1"/>
          </p:cNvSpPr>
          <p:nvPr>
            <p:ph type="body" idx="1"/>
          </p:nvPr>
        </p:nvSpPr>
        <p:spPr>
          <a:xfrm>
            <a:off x="4141450" y="2854438"/>
            <a:ext cx="35442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392" name="Google Shape;392;p7"/>
          <p:cNvGrpSpPr/>
          <p:nvPr/>
        </p:nvGrpSpPr>
        <p:grpSpPr>
          <a:xfrm>
            <a:off x="1870049" y="890101"/>
            <a:ext cx="1219543" cy="1220690"/>
            <a:chOff x="1808575" y="2693875"/>
            <a:chExt cx="558450" cy="558975"/>
          </a:xfrm>
        </p:grpSpPr>
        <p:sp>
          <p:nvSpPr>
            <p:cNvPr id="393" name="Google Shape;393;p7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7"/>
          <p:cNvGrpSpPr/>
          <p:nvPr/>
        </p:nvGrpSpPr>
        <p:grpSpPr>
          <a:xfrm>
            <a:off x="6058505" y="316022"/>
            <a:ext cx="1014139" cy="1013216"/>
            <a:chOff x="1173800" y="3346750"/>
            <a:chExt cx="617775" cy="617250"/>
          </a:xfrm>
        </p:grpSpPr>
        <p:sp>
          <p:nvSpPr>
            <p:cNvPr id="404" name="Google Shape;404;p7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" name="Google Shape;420;p7"/>
          <p:cNvSpPr/>
          <p:nvPr/>
        </p:nvSpPr>
        <p:spPr>
          <a:xfrm>
            <a:off x="8566175" y="14832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7"/>
          <p:cNvSpPr/>
          <p:nvPr/>
        </p:nvSpPr>
        <p:spPr>
          <a:xfrm>
            <a:off x="8304300" y="3438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7"/>
          <p:cNvSpPr/>
          <p:nvPr/>
        </p:nvSpPr>
        <p:spPr>
          <a:xfrm>
            <a:off x="7983875" y="8900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7"/>
          <p:cNvSpPr/>
          <p:nvPr/>
        </p:nvSpPr>
        <p:spPr>
          <a:xfrm>
            <a:off x="7650275" y="36849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7"/>
          <p:cNvSpPr/>
          <p:nvPr/>
        </p:nvSpPr>
        <p:spPr>
          <a:xfrm>
            <a:off x="7879525" y="329062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7"/>
          <p:cNvSpPr/>
          <p:nvPr/>
        </p:nvSpPr>
        <p:spPr>
          <a:xfrm>
            <a:off x="7559100" y="424166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6" name="Google Shape;426;p7"/>
          <p:cNvGrpSpPr/>
          <p:nvPr/>
        </p:nvGrpSpPr>
        <p:grpSpPr>
          <a:xfrm rot="-5400000" flipH="1">
            <a:off x="-952575" y="925685"/>
            <a:ext cx="5196737" cy="3291776"/>
            <a:chOff x="5038800" y="2304250"/>
            <a:chExt cx="2338450" cy="1228825"/>
          </a:xfrm>
        </p:grpSpPr>
        <p:sp>
          <p:nvSpPr>
            <p:cNvPr id="427" name="Google Shape;427;p7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5038800" y="3526350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1" y="0"/>
                  </a:moveTo>
                  <a:lnTo>
                    <a:pt x="1" y="269"/>
                  </a:lnTo>
                  <a:lnTo>
                    <a:pt x="1446" y="269"/>
                  </a:lnTo>
                  <a:lnTo>
                    <a:pt x="144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7"/>
          <p:cNvSpPr/>
          <p:nvPr/>
        </p:nvSpPr>
        <p:spPr>
          <a:xfrm rot="-5400000" flipH="1">
            <a:off x="-627593" y="1934788"/>
            <a:ext cx="3863048" cy="2607866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7"/>
          <p:cNvSpPr/>
          <p:nvPr/>
        </p:nvSpPr>
        <p:spPr>
          <a:xfrm rot="-5400000" flipH="1">
            <a:off x="-544492" y="2363340"/>
            <a:ext cx="3351435" cy="226245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7"/>
          <p:cNvSpPr/>
          <p:nvPr/>
        </p:nvSpPr>
        <p:spPr>
          <a:xfrm>
            <a:off x="6627825" y="4446050"/>
            <a:ext cx="6200" cy="36675"/>
          </a:xfrm>
          <a:custGeom>
            <a:avLst/>
            <a:gdLst/>
            <a:ahLst/>
            <a:cxnLst/>
            <a:rect l="l" t="t" r="r" b="b"/>
            <a:pathLst>
              <a:path w="248" h="1467" extrusionOk="0">
                <a:moveTo>
                  <a:pt x="0" y="1"/>
                </a:moveTo>
                <a:lnTo>
                  <a:pt x="0" y="1467"/>
                </a:lnTo>
                <a:lnTo>
                  <a:pt x="248" y="1467"/>
                </a:lnTo>
                <a:lnTo>
                  <a:pt x="248" y="1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7"/>
          <p:cNvSpPr/>
          <p:nvPr/>
        </p:nvSpPr>
        <p:spPr>
          <a:xfrm>
            <a:off x="6627825" y="4506950"/>
            <a:ext cx="6200" cy="36150"/>
          </a:xfrm>
          <a:custGeom>
            <a:avLst/>
            <a:gdLst/>
            <a:ahLst/>
            <a:cxnLst/>
            <a:rect l="l" t="t" r="r" b="b"/>
            <a:pathLst>
              <a:path w="248" h="1446" extrusionOk="0">
                <a:moveTo>
                  <a:pt x="0" y="1"/>
                </a:moveTo>
                <a:lnTo>
                  <a:pt x="0" y="1446"/>
                </a:lnTo>
                <a:lnTo>
                  <a:pt x="248" y="1446"/>
                </a:lnTo>
                <a:lnTo>
                  <a:pt x="248" y="1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7"/>
          <p:cNvSpPr/>
          <p:nvPr/>
        </p:nvSpPr>
        <p:spPr>
          <a:xfrm>
            <a:off x="6643300" y="4491475"/>
            <a:ext cx="36150" cy="6225"/>
          </a:xfrm>
          <a:custGeom>
            <a:avLst/>
            <a:gdLst/>
            <a:ahLst/>
            <a:cxnLst/>
            <a:rect l="l" t="t" r="r" b="b"/>
            <a:pathLst>
              <a:path w="1446" h="249" extrusionOk="0">
                <a:moveTo>
                  <a:pt x="0" y="0"/>
                </a:moveTo>
                <a:lnTo>
                  <a:pt x="0" y="248"/>
                </a:lnTo>
                <a:lnTo>
                  <a:pt x="1445" y="248"/>
                </a:lnTo>
                <a:lnTo>
                  <a:pt x="1445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7"/>
          <p:cNvSpPr/>
          <p:nvPr/>
        </p:nvSpPr>
        <p:spPr>
          <a:xfrm>
            <a:off x="6582400" y="4491475"/>
            <a:ext cx="36675" cy="6225"/>
          </a:xfrm>
          <a:custGeom>
            <a:avLst/>
            <a:gdLst/>
            <a:ahLst/>
            <a:cxnLst/>
            <a:rect l="l" t="t" r="r" b="b"/>
            <a:pathLst>
              <a:path w="1467" h="249" extrusionOk="0">
                <a:moveTo>
                  <a:pt x="0" y="0"/>
                </a:moveTo>
                <a:lnTo>
                  <a:pt x="0" y="248"/>
                </a:lnTo>
                <a:lnTo>
                  <a:pt x="1466" y="248"/>
                </a:lnTo>
                <a:lnTo>
                  <a:pt x="1466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" name="Google Shape;467;p7"/>
          <p:cNvGrpSpPr/>
          <p:nvPr/>
        </p:nvGrpSpPr>
        <p:grpSpPr>
          <a:xfrm>
            <a:off x="4495350" y="4506950"/>
            <a:ext cx="97050" cy="96550"/>
            <a:chOff x="4495350" y="4506950"/>
            <a:chExt cx="97050" cy="96550"/>
          </a:xfrm>
        </p:grpSpPr>
        <p:sp>
          <p:nvSpPr>
            <p:cNvPr id="468" name="Google Shape;468;p7"/>
            <p:cNvSpPr/>
            <p:nvPr/>
          </p:nvSpPr>
          <p:spPr>
            <a:xfrm>
              <a:off x="4540775" y="4506950"/>
              <a:ext cx="6225" cy="36150"/>
            </a:xfrm>
            <a:custGeom>
              <a:avLst/>
              <a:gdLst/>
              <a:ahLst/>
              <a:cxnLst/>
              <a:rect l="l" t="t" r="r" b="b"/>
              <a:pathLst>
                <a:path w="24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540775" y="4567350"/>
              <a:ext cx="6225" cy="36150"/>
            </a:xfrm>
            <a:custGeom>
              <a:avLst/>
              <a:gdLst/>
              <a:ahLst/>
              <a:cxnLst/>
              <a:rect l="l" t="t" r="r" b="b"/>
              <a:pathLst>
                <a:path w="24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48" y="144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4555750" y="4551850"/>
              <a:ext cx="36650" cy="6750"/>
            </a:xfrm>
            <a:custGeom>
              <a:avLst/>
              <a:gdLst/>
              <a:ahLst/>
              <a:cxnLst/>
              <a:rect l="l" t="t" r="r" b="b"/>
              <a:pathLst>
                <a:path w="1466" h="270" extrusionOk="0">
                  <a:moveTo>
                    <a:pt x="0" y="1"/>
                  </a:moveTo>
                  <a:lnTo>
                    <a:pt x="0" y="269"/>
                  </a:lnTo>
                  <a:lnTo>
                    <a:pt x="1466" y="269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4495350" y="4551850"/>
              <a:ext cx="36675" cy="6750"/>
            </a:xfrm>
            <a:custGeom>
              <a:avLst/>
              <a:gdLst/>
              <a:ahLst/>
              <a:cxnLst/>
              <a:rect l="l" t="t" r="r" b="b"/>
              <a:pathLst>
                <a:path w="1467" h="270" extrusionOk="0">
                  <a:moveTo>
                    <a:pt x="1" y="1"/>
                  </a:moveTo>
                  <a:lnTo>
                    <a:pt x="1" y="269"/>
                  </a:lnTo>
                  <a:lnTo>
                    <a:pt x="1466" y="269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7"/>
          <p:cNvGrpSpPr/>
          <p:nvPr/>
        </p:nvGrpSpPr>
        <p:grpSpPr>
          <a:xfrm>
            <a:off x="3428875" y="4506950"/>
            <a:ext cx="96525" cy="96525"/>
            <a:chOff x="3993000" y="4209638"/>
            <a:chExt cx="96525" cy="96525"/>
          </a:xfrm>
        </p:grpSpPr>
        <p:sp>
          <p:nvSpPr>
            <p:cNvPr id="473" name="Google Shape;473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7"/>
          <p:cNvGrpSpPr/>
          <p:nvPr/>
        </p:nvGrpSpPr>
        <p:grpSpPr>
          <a:xfrm>
            <a:off x="5035225" y="4145138"/>
            <a:ext cx="96525" cy="96525"/>
            <a:chOff x="3993000" y="4209638"/>
            <a:chExt cx="96525" cy="96525"/>
          </a:xfrm>
        </p:grpSpPr>
        <p:sp>
          <p:nvSpPr>
            <p:cNvPr id="478" name="Google Shape;478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7"/>
          <p:cNvGrpSpPr/>
          <p:nvPr/>
        </p:nvGrpSpPr>
        <p:grpSpPr>
          <a:xfrm>
            <a:off x="1597525" y="890088"/>
            <a:ext cx="96525" cy="96525"/>
            <a:chOff x="3993000" y="4209638"/>
            <a:chExt cx="96525" cy="96525"/>
          </a:xfrm>
        </p:grpSpPr>
        <p:sp>
          <p:nvSpPr>
            <p:cNvPr id="483" name="Google Shape;483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7"/>
          <p:cNvGrpSpPr/>
          <p:nvPr/>
        </p:nvGrpSpPr>
        <p:grpSpPr>
          <a:xfrm>
            <a:off x="2473575" y="364725"/>
            <a:ext cx="96525" cy="96525"/>
            <a:chOff x="3993000" y="4209638"/>
            <a:chExt cx="96525" cy="96525"/>
          </a:xfrm>
        </p:grpSpPr>
        <p:sp>
          <p:nvSpPr>
            <p:cNvPr id="488" name="Google Shape;488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7"/>
          <p:cNvGrpSpPr/>
          <p:nvPr/>
        </p:nvGrpSpPr>
        <p:grpSpPr>
          <a:xfrm>
            <a:off x="2607875" y="2581425"/>
            <a:ext cx="96525" cy="96525"/>
            <a:chOff x="3993000" y="4209638"/>
            <a:chExt cx="96525" cy="96525"/>
          </a:xfrm>
        </p:grpSpPr>
        <p:sp>
          <p:nvSpPr>
            <p:cNvPr id="493" name="Google Shape;493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7"/>
          <p:cNvGrpSpPr/>
          <p:nvPr/>
        </p:nvGrpSpPr>
        <p:grpSpPr>
          <a:xfrm>
            <a:off x="2959625" y="3901363"/>
            <a:ext cx="96525" cy="96525"/>
            <a:chOff x="3993000" y="4209638"/>
            <a:chExt cx="96525" cy="96525"/>
          </a:xfrm>
        </p:grpSpPr>
        <p:sp>
          <p:nvSpPr>
            <p:cNvPr id="498" name="Google Shape;498;p7"/>
            <p:cNvSpPr/>
            <p:nvPr/>
          </p:nvSpPr>
          <p:spPr>
            <a:xfrm>
              <a:off x="4037900" y="4209638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0"/>
                  </a:moveTo>
                  <a:lnTo>
                    <a:pt x="0" y="1445"/>
                  </a:lnTo>
                  <a:lnTo>
                    <a:pt x="268" y="1445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4037900" y="4270013"/>
              <a:ext cx="6725" cy="36150"/>
            </a:xfrm>
            <a:custGeom>
              <a:avLst/>
              <a:gdLst/>
              <a:ahLst/>
              <a:cxnLst/>
              <a:rect l="l" t="t" r="r" b="b"/>
              <a:pathLst>
                <a:path w="269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68" y="1446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4053375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3993000" y="4254538"/>
              <a:ext cx="36150" cy="6725"/>
            </a:xfrm>
            <a:custGeom>
              <a:avLst/>
              <a:gdLst/>
              <a:ahLst/>
              <a:cxnLst/>
              <a:rect l="l" t="t" r="r" b="b"/>
              <a:pathLst>
                <a:path w="1446" h="269" extrusionOk="0">
                  <a:moveTo>
                    <a:pt x="0" y="0"/>
                  </a:moveTo>
                  <a:lnTo>
                    <a:pt x="0" y="269"/>
                  </a:lnTo>
                  <a:lnTo>
                    <a:pt x="1445" y="26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" name="Google Shape;502;p7"/>
          <p:cNvSpPr/>
          <p:nvPr/>
        </p:nvSpPr>
        <p:spPr>
          <a:xfrm>
            <a:off x="4703575" y="819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7"/>
          <p:cNvSpPr/>
          <p:nvPr/>
        </p:nvSpPr>
        <p:spPr>
          <a:xfrm>
            <a:off x="4607600" y="56655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7"/>
          <p:cNvSpPr/>
          <p:nvPr/>
        </p:nvSpPr>
        <p:spPr>
          <a:xfrm>
            <a:off x="4098500" y="56653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70596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"/>
          <p:cNvSpPr txBox="1">
            <a:spLocks noGrp="1"/>
          </p:cNvSpPr>
          <p:nvPr>
            <p:ph type="title"/>
          </p:nvPr>
        </p:nvSpPr>
        <p:spPr>
          <a:xfrm>
            <a:off x="540050" y="1664375"/>
            <a:ext cx="8064000" cy="15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07" name="Google Shape;507;p8"/>
          <p:cNvSpPr txBox="1">
            <a:spLocks noGrp="1"/>
          </p:cNvSpPr>
          <p:nvPr>
            <p:ph type="subTitle" idx="1"/>
          </p:nvPr>
        </p:nvSpPr>
        <p:spPr>
          <a:xfrm>
            <a:off x="1740150" y="3092425"/>
            <a:ext cx="56637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508" name="Google Shape;508;p8"/>
          <p:cNvGrpSpPr/>
          <p:nvPr/>
        </p:nvGrpSpPr>
        <p:grpSpPr>
          <a:xfrm rot="10800000">
            <a:off x="-10" y="3370927"/>
            <a:ext cx="3316857" cy="1772572"/>
            <a:chOff x="5150275" y="2304250"/>
            <a:chExt cx="2226975" cy="1190125"/>
          </a:xfrm>
        </p:grpSpPr>
        <p:sp>
          <p:nvSpPr>
            <p:cNvPr id="509" name="Google Shape;509;p8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" name="Google Shape;542;p8"/>
          <p:cNvSpPr/>
          <p:nvPr/>
        </p:nvSpPr>
        <p:spPr>
          <a:xfrm rot="4673466">
            <a:off x="7142919" y="2745600"/>
            <a:ext cx="1256738" cy="3542102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3" name="Google Shape;543;p8"/>
          <p:cNvGrpSpPr/>
          <p:nvPr/>
        </p:nvGrpSpPr>
        <p:grpSpPr>
          <a:xfrm>
            <a:off x="5018680" y="3757405"/>
            <a:ext cx="998676" cy="999615"/>
            <a:chOff x="1808575" y="2693875"/>
            <a:chExt cx="558450" cy="558975"/>
          </a:xfrm>
        </p:grpSpPr>
        <p:sp>
          <p:nvSpPr>
            <p:cNvPr id="544" name="Google Shape;544;p8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554;p8"/>
          <p:cNvGrpSpPr/>
          <p:nvPr/>
        </p:nvGrpSpPr>
        <p:grpSpPr>
          <a:xfrm>
            <a:off x="5827340" y="77"/>
            <a:ext cx="3316857" cy="1772572"/>
            <a:chOff x="5150275" y="2304250"/>
            <a:chExt cx="2226975" cy="1190125"/>
          </a:xfrm>
        </p:grpSpPr>
        <p:sp>
          <p:nvSpPr>
            <p:cNvPr id="555" name="Google Shape;555;p8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8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8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" name="Google Shape;588;p8"/>
          <p:cNvSpPr/>
          <p:nvPr/>
        </p:nvSpPr>
        <p:spPr>
          <a:xfrm rot="4673466">
            <a:off x="492869" y="-884700"/>
            <a:ext cx="1256738" cy="3542102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" name="Google Shape;589;p8"/>
          <p:cNvGrpSpPr/>
          <p:nvPr/>
        </p:nvGrpSpPr>
        <p:grpSpPr>
          <a:xfrm>
            <a:off x="2792807" y="220775"/>
            <a:ext cx="817687" cy="816992"/>
            <a:chOff x="1173800" y="3346750"/>
            <a:chExt cx="617775" cy="617250"/>
          </a:xfrm>
        </p:grpSpPr>
        <p:sp>
          <p:nvSpPr>
            <p:cNvPr id="590" name="Google Shape;590;p8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058593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08" name="Google Shape;60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09" name="Google Shape;60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266152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0"/>
          <p:cNvSpPr txBox="1">
            <a:spLocks noGrp="1"/>
          </p:cNvSpPr>
          <p:nvPr>
            <p:ph type="title"/>
          </p:nvPr>
        </p:nvSpPr>
        <p:spPr>
          <a:xfrm>
            <a:off x="664325" y="540000"/>
            <a:ext cx="42924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10"/>
          <p:cNvSpPr/>
          <p:nvPr/>
        </p:nvSpPr>
        <p:spPr>
          <a:xfrm rot="10800000" flipH="1">
            <a:off x="5095539" y="2876288"/>
            <a:ext cx="4048415" cy="226720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10"/>
          <p:cNvSpPr/>
          <p:nvPr/>
        </p:nvSpPr>
        <p:spPr>
          <a:xfrm rot="10800000" flipH="1">
            <a:off x="5931783" y="3344571"/>
            <a:ext cx="3212221" cy="179891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10"/>
          <p:cNvSpPr/>
          <p:nvPr/>
        </p:nvSpPr>
        <p:spPr>
          <a:xfrm rot="-1384488">
            <a:off x="-128977" y="2753023"/>
            <a:ext cx="1522527" cy="3208911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85629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1"/>
          <p:cNvSpPr txBox="1">
            <a:spLocks noGrp="1"/>
          </p:cNvSpPr>
          <p:nvPr>
            <p:ph type="title" hasCustomPrompt="1"/>
          </p:nvPr>
        </p:nvSpPr>
        <p:spPr>
          <a:xfrm>
            <a:off x="2399825" y="1136850"/>
            <a:ext cx="5892000" cy="1963500"/>
          </a:xfrm>
          <a:prstGeom prst="rect">
            <a:avLst/>
          </a:prstGeom>
          <a:effectLst>
            <a:outerShdw dist="9525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FFFFFF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17" name="Google Shape;617;p11"/>
          <p:cNvSpPr txBox="1">
            <a:spLocks noGrp="1"/>
          </p:cNvSpPr>
          <p:nvPr>
            <p:ph type="body" idx="1"/>
          </p:nvPr>
        </p:nvSpPr>
        <p:spPr>
          <a:xfrm>
            <a:off x="3037375" y="3025350"/>
            <a:ext cx="5254200" cy="4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618" name="Google Shape;618;p11"/>
          <p:cNvGrpSpPr/>
          <p:nvPr/>
        </p:nvGrpSpPr>
        <p:grpSpPr>
          <a:xfrm rot="10800000">
            <a:off x="249" y="2743697"/>
            <a:ext cx="4490472" cy="2399768"/>
            <a:chOff x="5150275" y="2304250"/>
            <a:chExt cx="2226975" cy="1190125"/>
          </a:xfrm>
        </p:grpSpPr>
        <p:sp>
          <p:nvSpPr>
            <p:cNvPr id="619" name="Google Shape;619;p11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1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1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1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1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1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1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1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1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1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1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1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1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1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1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1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1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" name="Google Shape;652;p11"/>
          <p:cNvSpPr/>
          <p:nvPr/>
        </p:nvSpPr>
        <p:spPr>
          <a:xfrm rot="10800000">
            <a:off x="-22" y="3180528"/>
            <a:ext cx="3505176" cy="196297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11"/>
          <p:cNvSpPr/>
          <p:nvPr/>
        </p:nvSpPr>
        <p:spPr>
          <a:xfrm rot="10800000">
            <a:off x="134" y="3440603"/>
            <a:ext cx="3040775" cy="170290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" name="Google Shape;654;p11"/>
          <p:cNvGrpSpPr/>
          <p:nvPr/>
        </p:nvGrpSpPr>
        <p:grpSpPr>
          <a:xfrm>
            <a:off x="540012" y="128941"/>
            <a:ext cx="1505394" cy="1504177"/>
            <a:chOff x="1173800" y="3346750"/>
            <a:chExt cx="617775" cy="617250"/>
          </a:xfrm>
        </p:grpSpPr>
        <p:sp>
          <p:nvSpPr>
            <p:cNvPr id="655" name="Google Shape;655;p11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1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1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1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1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1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1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1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1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1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1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1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1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1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1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1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B00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" name="Google Shape;671;p11"/>
          <p:cNvSpPr/>
          <p:nvPr/>
        </p:nvSpPr>
        <p:spPr>
          <a:xfrm>
            <a:off x="7506125" y="-535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1"/>
          <p:cNvSpPr/>
          <p:nvPr/>
        </p:nvSpPr>
        <p:spPr>
          <a:xfrm>
            <a:off x="7098475" y="12893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11"/>
          <p:cNvSpPr/>
          <p:nvPr/>
        </p:nvSpPr>
        <p:spPr>
          <a:xfrm>
            <a:off x="8241825" y="387000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11"/>
          <p:cNvSpPr/>
          <p:nvPr/>
        </p:nvSpPr>
        <p:spPr>
          <a:xfrm>
            <a:off x="7942163" y="40948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1"/>
          <p:cNvSpPr/>
          <p:nvPr/>
        </p:nvSpPr>
        <p:spPr>
          <a:xfrm>
            <a:off x="7822125" y="463596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" name="Google Shape;676;p11"/>
          <p:cNvGrpSpPr/>
          <p:nvPr/>
        </p:nvGrpSpPr>
        <p:grpSpPr>
          <a:xfrm>
            <a:off x="6629700" y="3854900"/>
            <a:ext cx="97050" cy="97050"/>
            <a:chOff x="6257200" y="4791650"/>
            <a:chExt cx="97050" cy="97050"/>
          </a:xfrm>
        </p:grpSpPr>
        <p:sp>
          <p:nvSpPr>
            <p:cNvPr id="677" name="Google Shape;677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11"/>
          <p:cNvGrpSpPr/>
          <p:nvPr/>
        </p:nvGrpSpPr>
        <p:grpSpPr>
          <a:xfrm>
            <a:off x="4795800" y="4177250"/>
            <a:ext cx="97050" cy="97050"/>
            <a:chOff x="6257200" y="4791650"/>
            <a:chExt cx="97050" cy="97050"/>
          </a:xfrm>
        </p:grpSpPr>
        <p:sp>
          <p:nvSpPr>
            <p:cNvPr id="682" name="Google Shape;682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11"/>
          <p:cNvGrpSpPr/>
          <p:nvPr/>
        </p:nvGrpSpPr>
        <p:grpSpPr>
          <a:xfrm>
            <a:off x="4552250" y="3963900"/>
            <a:ext cx="97050" cy="97050"/>
            <a:chOff x="6257200" y="4791650"/>
            <a:chExt cx="97050" cy="97050"/>
          </a:xfrm>
        </p:grpSpPr>
        <p:sp>
          <p:nvSpPr>
            <p:cNvPr id="687" name="Google Shape;687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11"/>
          <p:cNvGrpSpPr/>
          <p:nvPr/>
        </p:nvGrpSpPr>
        <p:grpSpPr>
          <a:xfrm>
            <a:off x="3751875" y="586300"/>
            <a:ext cx="97050" cy="97050"/>
            <a:chOff x="6257200" y="4791650"/>
            <a:chExt cx="97050" cy="97050"/>
          </a:xfrm>
        </p:grpSpPr>
        <p:sp>
          <p:nvSpPr>
            <p:cNvPr id="692" name="Google Shape;692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11"/>
          <p:cNvGrpSpPr/>
          <p:nvPr/>
        </p:nvGrpSpPr>
        <p:grpSpPr>
          <a:xfrm>
            <a:off x="2648650" y="683350"/>
            <a:ext cx="97050" cy="97050"/>
            <a:chOff x="6257200" y="4791650"/>
            <a:chExt cx="97050" cy="97050"/>
          </a:xfrm>
        </p:grpSpPr>
        <p:sp>
          <p:nvSpPr>
            <p:cNvPr id="697" name="Google Shape;697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11"/>
          <p:cNvGrpSpPr/>
          <p:nvPr/>
        </p:nvGrpSpPr>
        <p:grpSpPr>
          <a:xfrm>
            <a:off x="3601425" y="277588"/>
            <a:ext cx="97050" cy="97050"/>
            <a:chOff x="6257200" y="4791650"/>
            <a:chExt cx="97050" cy="97050"/>
          </a:xfrm>
        </p:grpSpPr>
        <p:sp>
          <p:nvSpPr>
            <p:cNvPr id="702" name="Google Shape;702;p11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1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1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1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953523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057543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3"/>
          <p:cNvSpPr txBox="1">
            <a:spLocks noGrp="1"/>
          </p:cNvSpPr>
          <p:nvPr>
            <p:ph type="subTitle" idx="1"/>
          </p:nvPr>
        </p:nvSpPr>
        <p:spPr>
          <a:xfrm>
            <a:off x="3394025" y="1923050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09" name="Google Shape;709;p13"/>
          <p:cNvSpPr txBox="1">
            <a:spLocks noGrp="1"/>
          </p:cNvSpPr>
          <p:nvPr>
            <p:ph type="subTitle" idx="2"/>
          </p:nvPr>
        </p:nvSpPr>
        <p:spPr>
          <a:xfrm>
            <a:off x="3394025" y="2280050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13"/>
          <p:cNvSpPr txBox="1">
            <a:spLocks noGrp="1"/>
          </p:cNvSpPr>
          <p:nvPr>
            <p:ph type="subTitle" idx="3"/>
          </p:nvPr>
        </p:nvSpPr>
        <p:spPr>
          <a:xfrm>
            <a:off x="681525" y="1923050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11" name="Google Shape;711;p13"/>
          <p:cNvSpPr txBox="1">
            <a:spLocks noGrp="1"/>
          </p:cNvSpPr>
          <p:nvPr>
            <p:ph type="subTitle" idx="4"/>
          </p:nvPr>
        </p:nvSpPr>
        <p:spPr>
          <a:xfrm>
            <a:off x="681575" y="2280050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2" name="Google Shape;712;p13"/>
          <p:cNvSpPr txBox="1">
            <a:spLocks noGrp="1"/>
          </p:cNvSpPr>
          <p:nvPr>
            <p:ph type="subTitle" idx="5"/>
          </p:nvPr>
        </p:nvSpPr>
        <p:spPr>
          <a:xfrm>
            <a:off x="3394025" y="3627875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13" name="Google Shape;713;p13"/>
          <p:cNvSpPr txBox="1">
            <a:spLocks noGrp="1"/>
          </p:cNvSpPr>
          <p:nvPr>
            <p:ph type="subTitle" idx="6"/>
          </p:nvPr>
        </p:nvSpPr>
        <p:spPr>
          <a:xfrm>
            <a:off x="3394025" y="3984875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p13"/>
          <p:cNvSpPr txBox="1">
            <a:spLocks noGrp="1"/>
          </p:cNvSpPr>
          <p:nvPr>
            <p:ph type="subTitle" idx="7"/>
          </p:nvPr>
        </p:nvSpPr>
        <p:spPr>
          <a:xfrm>
            <a:off x="681525" y="3627875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15" name="Google Shape;715;p13"/>
          <p:cNvSpPr txBox="1">
            <a:spLocks noGrp="1"/>
          </p:cNvSpPr>
          <p:nvPr>
            <p:ph type="subTitle" idx="8"/>
          </p:nvPr>
        </p:nvSpPr>
        <p:spPr>
          <a:xfrm>
            <a:off x="681525" y="3984900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13"/>
          <p:cNvSpPr txBox="1">
            <a:spLocks noGrp="1"/>
          </p:cNvSpPr>
          <p:nvPr>
            <p:ph type="subTitle" idx="9"/>
          </p:nvPr>
        </p:nvSpPr>
        <p:spPr>
          <a:xfrm>
            <a:off x="6106550" y="1923050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17" name="Google Shape;717;p13"/>
          <p:cNvSpPr txBox="1">
            <a:spLocks noGrp="1"/>
          </p:cNvSpPr>
          <p:nvPr>
            <p:ph type="subTitle" idx="13"/>
          </p:nvPr>
        </p:nvSpPr>
        <p:spPr>
          <a:xfrm>
            <a:off x="6106475" y="2280050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3"/>
          <p:cNvSpPr txBox="1">
            <a:spLocks noGrp="1"/>
          </p:cNvSpPr>
          <p:nvPr>
            <p:ph type="subTitle" idx="14"/>
          </p:nvPr>
        </p:nvSpPr>
        <p:spPr>
          <a:xfrm>
            <a:off x="6106550" y="3627875"/>
            <a:ext cx="2355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19" name="Google Shape;719;p13"/>
          <p:cNvSpPr txBox="1">
            <a:spLocks noGrp="1"/>
          </p:cNvSpPr>
          <p:nvPr>
            <p:ph type="subTitle" idx="15"/>
          </p:nvPr>
        </p:nvSpPr>
        <p:spPr>
          <a:xfrm>
            <a:off x="6106475" y="3984875"/>
            <a:ext cx="23559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13"/>
          <p:cNvSpPr txBox="1">
            <a:spLocks noGrp="1"/>
          </p:cNvSpPr>
          <p:nvPr>
            <p:ph type="title"/>
          </p:nvPr>
        </p:nvSpPr>
        <p:spPr>
          <a:xfrm>
            <a:off x="2564575" y="445025"/>
            <a:ext cx="401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21" name="Google Shape;721;p13"/>
          <p:cNvSpPr txBox="1">
            <a:spLocks noGrp="1"/>
          </p:cNvSpPr>
          <p:nvPr>
            <p:ph type="title" idx="16" hasCustomPrompt="1"/>
          </p:nvPr>
        </p:nvSpPr>
        <p:spPr>
          <a:xfrm>
            <a:off x="1359725" y="12397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2" name="Google Shape;722;p13"/>
          <p:cNvSpPr txBox="1">
            <a:spLocks noGrp="1"/>
          </p:cNvSpPr>
          <p:nvPr>
            <p:ph type="title" idx="17" hasCustomPrompt="1"/>
          </p:nvPr>
        </p:nvSpPr>
        <p:spPr>
          <a:xfrm>
            <a:off x="1359725" y="29446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3" name="Google Shape;723;p13"/>
          <p:cNvSpPr txBox="1">
            <a:spLocks noGrp="1"/>
          </p:cNvSpPr>
          <p:nvPr>
            <p:ph type="title" idx="18" hasCustomPrompt="1"/>
          </p:nvPr>
        </p:nvSpPr>
        <p:spPr>
          <a:xfrm>
            <a:off x="4072138" y="12397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4" name="Google Shape;724;p13"/>
          <p:cNvSpPr txBox="1">
            <a:spLocks noGrp="1"/>
          </p:cNvSpPr>
          <p:nvPr>
            <p:ph type="title" idx="19" hasCustomPrompt="1"/>
          </p:nvPr>
        </p:nvSpPr>
        <p:spPr>
          <a:xfrm>
            <a:off x="4072200" y="29446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5" name="Google Shape;725;p13"/>
          <p:cNvSpPr txBox="1">
            <a:spLocks noGrp="1"/>
          </p:cNvSpPr>
          <p:nvPr>
            <p:ph type="title" idx="20" hasCustomPrompt="1"/>
          </p:nvPr>
        </p:nvSpPr>
        <p:spPr>
          <a:xfrm>
            <a:off x="6784625" y="12397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6" name="Google Shape;726;p13"/>
          <p:cNvSpPr txBox="1">
            <a:spLocks noGrp="1"/>
          </p:cNvSpPr>
          <p:nvPr>
            <p:ph type="title" idx="21" hasCustomPrompt="1"/>
          </p:nvPr>
        </p:nvSpPr>
        <p:spPr>
          <a:xfrm>
            <a:off x="6784625" y="2944600"/>
            <a:ext cx="999600" cy="743100"/>
          </a:xfrm>
          <a:prstGeom prst="rect">
            <a:avLst/>
          </a:prstGeom>
          <a:effectLst>
            <a:outerShdw dist="38100" dir="24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3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grpSp>
        <p:nvGrpSpPr>
          <p:cNvPr id="727" name="Google Shape;727;p13"/>
          <p:cNvGrpSpPr/>
          <p:nvPr/>
        </p:nvGrpSpPr>
        <p:grpSpPr>
          <a:xfrm>
            <a:off x="113520" y="-336942"/>
            <a:ext cx="1219041" cy="1207498"/>
            <a:chOff x="1808575" y="2693875"/>
            <a:chExt cx="558450" cy="558975"/>
          </a:xfrm>
        </p:grpSpPr>
        <p:sp>
          <p:nvSpPr>
            <p:cNvPr id="728" name="Google Shape;728;p13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" name="Google Shape;738;p13"/>
          <p:cNvSpPr/>
          <p:nvPr/>
        </p:nvSpPr>
        <p:spPr>
          <a:xfrm>
            <a:off x="1794550" y="-8432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13"/>
          <p:cNvSpPr/>
          <p:nvPr/>
        </p:nvSpPr>
        <p:spPr>
          <a:xfrm>
            <a:off x="1424200" y="18090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13"/>
          <p:cNvSpPr/>
          <p:nvPr/>
        </p:nvSpPr>
        <p:spPr>
          <a:xfrm>
            <a:off x="1332550" y="7102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" name="Google Shape;741;p13"/>
          <p:cNvGrpSpPr/>
          <p:nvPr/>
        </p:nvGrpSpPr>
        <p:grpSpPr>
          <a:xfrm>
            <a:off x="8495060" y="-333743"/>
            <a:ext cx="819170" cy="818474"/>
            <a:chOff x="1173800" y="3346750"/>
            <a:chExt cx="617775" cy="617250"/>
          </a:xfrm>
        </p:grpSpPr>
        <p:sp>
          <p:nvSpPr>
            <p:cNvPr id="742" name="Google Shape;742;p13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13"/>
          <p:cNvGrpSpPr/>
          <p:nvPr/>
        </p:nvGrpSpPr>
        <p:grpSpPr>
          <a:xfrm>
            <a:off x="6257200" y="4791650"/>
            <a:ext cx="97050" cy="97050"/>
            <a:chOff x="6257200" y="4791650"/>
            <a:chExt cx="97050" cy="97050"/>
          </a:xfrm>
        </p:grpSpPr>
        <p:sp>
          <p:nvSpPr>
            <p:cNvPr id="759" name="Google Shape;759;p13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13"/>
          <p:cNvGrpSpPr/>
          <p:nvPr/>
        </p:nvGrpSpPr>
        <p:grpSpPr>
          <a:xfrm>
            <a:off x="2718350" y="4762975"/>
            <a:ext cx="97050" cy="97050"/>
            <a:chOff x="6257200" y="4791650"/>
            <a:chExt cx="97050" cy="97050"/>
          </a:xfrm>
        </p:grpSpPr>
        <p:sp>
          <p:nvSpPr>
            <p:cNvPr id="764" name="Google Shape;764;p13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13"/>
          <p:cNvGrpSpPr/>
          <p:nvPr/>
        </p:nvGrpSpPr>
        <p:grpSpPr>
          <a:xfrm>
            <a:off x="4179750" y="4900650"/>
            <a:ext cx="97050" cy="97050"/>
            <a:chOff x="6257200" y="4791650"/>
            <a:chExt cx="97050" cy="97050"/>
          </a:xfrm>
        </p:grpSpPr>
        <p:sp>
          <p:nvSpPr>
            <p:cNvPr id="769" name="Google Shape;769;p13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3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3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13"/>
          <p:cNvGrpSpPr/>
          <p:nvPr/>
        </p:nvGrpSpPr>
        <p:grpSpPr>
          <a:xfrm>
            <a:off x="7475000" y="4997700"/>
            <a:ext cx="97050" cy="97050"/>
            <a:chOff x="6257200" y="4791650"/>
            <a:chExt cx="97050" cy="97050"/>
          </a:xfrm>
        </p:grpSpPr>
        <p:sp>
          <p:nvSpPr>
            <p:cNvPr id="774" name="Google Shape;774;p13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3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3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3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13"/>
          <p:cNvSpPr/>
          <p:nvPr/>
        </p:nvSpPr>
        <p:spPr>
          <a:xfrm rot="-1800052">
            <a:off x="7895909" y="-458513"/>
            <a:ext cx="1055352" cy="2224282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7885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4"/>
          <p:cNvSpPr txBox="1">
            <a:spLocks noGrp="1"/>
          </p:cNvSpPr>
          <p:nvPr>
            <p:ph type="title"/>
          </p:nvPr>
        </p:nvSpPr>
        <p:spPr>
          <a:xfrm>
            <a:off x="1991025" y="445025"/>
            <a:ext cx="516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81" name="Google Shape;781;p14"/>
          <p:cNvSpPr txBox="1">
            <a:spLocks noGrp="1"/>
          </p:cNvSpPr>
          <p:nvPr>
            <p:ph type="subTitle" idx="1"/>
          </p:nvPr>
        </p:nvSpPr>
        <p:spPr>
          <a:xfrm>
            <a:off x="2745750" y="1833525"/>
            <a:ext cx="3652500" cy="23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2" name="Google Shape;782;p14"/>
          <p:cNvSpPr/>
          <p:nvPr/>
        </p:nvSpPr>
        <p:spPr>
          <a:xfrm rot="4499820">
            <a:off x="342717" y="-880492"/>
            <a:ext cx="1779625" cy="375077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" name="Google Shape;783;p14"/>
          <p:cNvGrpSpPr/>
          <p:nvPr/>
        </p:nvGrpSpPr>
        <p:grpSpPr>
          <a:xfrm>
            <a:off x="372757" y="3194441"/>
            <a:ext cx="1844002" cy="1845624"/>
            <a:chOff x="1808575" y="2693875"/>
            <a:chExt cx="558450" cy="558975"/>
          </a:xfrm>
        </p:grpSpPr>
        <p:sp>
          <p:nvSpPr>
            <p:cNvPr id="784" name="Google Shape;784;p14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14"/>
          <p:cNvGrpSpPr/>
          <p:nvPr/>
        </p:nvGrpSpPr>
        <p:grpSpPr>
          <a:xfrm>
            <a:off x="7114141" y="635495"/>
            <a:ext cx="1199101" cy="1198021"/>
            <a:chOff x="1173800" y="3346750"/>
            <a:chExt cx="617775" cy="617250"/>
          </a:xfrm>
        </p:grpSpPr>
        <p:sp>
          <p:nvSpPr>
            <p:cNvPr id="795" name="Google Shape;795;p14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14"/>
          <p:cNvSpPr/>
          <p:nvPr/>
        </p:nvSpPr>
        <p:spPr>
          <a:xfrm flipH="1">
            <a:off x="-47099" y="0"/>
            <a:ext cx="2038129" cy="114139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14"/>
          <p:cNvSpPr/>
          <p:nvPr/>
        </p:nvSpPr>
        <p:spPr>
          <a:xfrm rot="4499820">
            <a:off x="6861642" y="2464933"/>
            <a:ext cx="1779625" cy="375077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14"/>
          <p:cNvSpPr/>
          <p:nvPr/>
        </p:nvSpPr>
        <p:spPr>
          <a:xfrm rot="10800000" flipH="1">
            <a:off x="7152826" y="4032800"/>
            <a:ext cx="2038129" cy="114139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73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3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395" name="Google Shape;395;p3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3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400" name="Google Shape;400;p3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chemeClr val="accent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2" name="Google Shape;402;p3"/>
          <p:cNvGrpSpPr/>
          <p:nvPr/>
        </p:nvGrpSpPr>
        <p:grpSpPr>
          <a:xfrm>
            <a:off x="6983110" y="1652334"/>
            <a:ext cx="673349" cy="702751"/>
            <a:chOff x="1609851" y="1570464"/>
            <a:chExt cx="1473733" cy="1539433"/>
          </a:xfrm>
        </p:grpSpPr>
        <p:sp>
          <p:nvSpPr>
            <p:cNvPr id="403" name="Google Shape;403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3"/>
          <p:cNvGrpSpPr/>
          <p:nvPr/>
        </p:nvGrpSpPr>
        <p:grpSpPr>
          <a:xfrm>
            <a:off x="5898607" y="825794"/>
            <a:ext cx="1320023" cy="1377639"/>
            <a:chOff x="1609851" y="1570464"/>
            <a:chExt cx="1473733" cy="1539433"/>
          </a:xfrm>
        </p:grpSpPr>
        <p:sp>
          <p:nvSpPr>
            <p:cNvPr id="484" name="Google Shape;484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"/>
          <p:cNvGrpSpPr/>
          <p:nvPr/>
        </p:nvGrpSpPr>
        <p:grpSpPr>
          <a:xfrm rot="6112576">
            <a:off x="7213589" y="1253775"/>
            <a:ext cx="305688" cy="358802"/>
            <a:chOff x="1399963" y="545100"/>
            <a:chExt cx="305686" cy="358800"/>
          </a:xfrm>
        </p:grpSpPr>
        <p:sp>
          <p:nvSpPr>
            <p:cNvPr id="565" name="Google Shape;565;p3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3"/>
          <p:cNvSpPr/>
          <p:nvPr/>
        </p:nvSpPr>
        <p:spPr>
          <a:xfrm>
            <a:off x="1582250" y="1395555"/>
            <a:ext cx="572884" cy="1790892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"/>
          <p:cNvSpPr/>
          <p:nvPr/>
        </p:nvSpPr>
        <p:spPr>
          <a:xfrm>
            <a:off x="2216249" y="346925"/>
            <a:ext cx="633463" cy="1850005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" name="Google Shape;573;p3"/>
          <p:cNvGrpSpPr/>
          <p:nvPr/>
        </p:nvGrpSpPr>
        <p:grpSpPr>
          <a:xfrm>
            <a:off x="2106599" y="346937"/>
            <a:ext cx="245947" cy="559018"/>
            <a:chOff x="1788920" y="1273404"/>
            <a:chExt cx="245947" cy="559018"/>
          </a:xfrm>
        </p:grpSpPr>
        <p:sp>
          <p:nvSpPr>
            <p:cNvPr id="574" name="Google Shape;574;p3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3"/>
          <p:cNvGrpSpPr/>
          <p:nvPr/>
        </p:nvGrpSpPr>
        <p:grpSpPr>
          <a:xfrm>
            <a:off x="2106600" y="1170425"/>
            <a:ext cx="133450" cy="133450"/>
            <a:chOff x="2964800" y="2114450"/>
            <a:chExt cx="133450" cy="133450"/>
          </a:xfrm>
        </p:grpSpPr>
        <p:sp>
          <p:nvSpPr>
            <p:cNvPr id="582" name="Google Shape;582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0" name="Google Shape;590;p3"/>
          <p:cNvCxnSpPr/>
          <p:nvPr/>
        </p:nvCxnSpPr>
        <p:spPr>
          <a:xfrm>
            <a:off x="1868688" y="350257"/>
            <a:ext cx="0" cy="193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1" name="Google Shape;591;p3"/>
          <p:cNvGrpSpPr/>
          <p:nvPr/>
        </p:nvGrpSpPr>
        <p:grpSpPr>
          <a:xfrm>
            <a:off x="2647475" y="1109925"/>
            <a:ext cx="133450" cy="133450"/>
            <a:chOff x="2964800" y="2114450"/>
            <a:chExt cx="133450" cy="133450"/>
          </a:xfrm>
        </p:grpSpPr>
        <p:sp>
          <p:nvSpPr>
            <p:cNvPr id="592" name="Google Shape;592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3"/>
          <p:cNvGrpSpPr/>
          <p:nvPr/>
        </p:nvGrpSpPr>
        <p:grpSpPr>
          <a:xfrm>
            <a:off x="1975750" y="1561700"/>
            <a:ext cx="133450" cy="133450"/>
            <a:chOff x="2964800" y="2114450"/>
            <a:chExt cx="133450" cy="133450"/>
          </a:xfrm>
        </p:grpSpPr>
        <p:sp>
          <p:nvSpPr>
            <p:cNvPr id="601" name="Google Shape;601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3"/>
          <p:cNvGrpSpPr/>
          <p:nvPr/>
        </p:nvGrpSpPr>
        <p:grpSpPr>
          <a:xfrm>
            <a:off x="1582250" y="1913500"/>
            <a:ext cx="133450" cy="133450"/>
            <a:chOff x="2964800" y="2114450"/>
            <a:chExt cx="133450" cy="133450"/>
          </a:xfrm>
        </p:grpSpPr>
        <p:sp>
          <p:nvSpPr>
            <p:cNvPr id="610" name="Google Shape;610;p3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"/>
          <p:cNvGrpSpPr/>
          <p:nvPr/>
        </p:nvGrpSpPr>
        <p:grpSpPr>
          <a:xfrm>
            <a:off x="7227471" y="3245078"/>
            <a:ext cx="870239" cy="908112"/>
            <a:chOff x="1609851" y="1570464"/>
            <a:chExt cx="1473733" cy="1539433"/>
          </a:xfrm>
        </p:grpSpPr>
        <p:sp>
          <p:nvSpPr>
            <p:cNvPr id="619" name="Google Shape;619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3"/>
          <p:cNvGrpSpPr/>
          <p:nvPr/>
        </p:nvGrpSpPr>
        <p:grpSpPr>
          <a:xfrm rot="-7970899">
            <a:off x="7090383" y="3912288"/>
            <a:ext cx="174088" cy="131618"/>
            <a:chOff x="1531572" y="545100"/>
            <a:chExt cx="174078" cy="131611"/>
          </a:xfrm>
        </p:grpSpPr>
        <p:sp>
          <p:nvSpPr>
            <p:cNvPr id="700" name="Google Shape;700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3"/>
          <p:cNvGrpSpPr/>
          <p:nvPr/>
        </p:nvGrpSpPr>
        <p:grpSpPr>
          <a:xfrm rot="2512972">
            <a:off x="2772425" y="1418636"/>
            <a:ext cx="305682" cy="221476"/>
            <a:chOff x="1399963" y="545100"/>
            <a:chExt cx="305686" cy="221479"/>
          </a:xfrm>
        </p:grpSpPr>
        <p:sp>
          <p:nvSpPr>
            <p:cNvPr id="704" name="Google Shape;704;p3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3"/>
          <p:cNvGrpSpPr/>
          <p:nvPr/>
        </p:nvGrpSpPr>
        <p:grpSpPr>
          <a:xfrm>
            <a:off x="1243911" y="1303887"/>
            <a:ext cx="517747" cy="507181"/>
            <a:chOff x="5149323" y="558862"/>
            <a:chExt cx="517747" cy="507181"/>
          </a:xfrm>
        </p:grpSpPr>
        <p:grpSp>
          <p:nvGrpSpPr>
            <p:cNvPr id="710" name="Google Shape;710;p3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711" name="Google Shape;711;p3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6" name="Google Shape;716;p3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717" name="Google Shape;717;p3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0" name="Google Shape;720;p3"/>
          <p:cNvGrpSpPr/>
          <p:nvPr/>
        </p:nvGrpSpPr>
        <p:grpSpPr>
          <a:xfrm>
            <a:off x="830435" y="3832562"/>
            <a:ext cx="885271" cy="924276"/>
            <a:chOff x="1609851" y="1570464"/>
            <a:chExt cx="1473733" cy="1539433"/>
          </a:xfrm>
        </p:grpSpPr>
        <p:sp>
          <p:nvSpPr>
            <p:cNvPr id="721" name="Google Shape;721;p3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3"/>
          <p:cNvSpPr txBox="1">
            <a:spLocks noGrp="1"/>
          </p:cNvSpPr>
          <p:nvPr>
            <p:ph type="subTitle" idx="1"/>
          </p:nvPr>
        </p:nvSpPr>
        <p:spPr>
          <a:xfrm>
            <a:off x="3397363" y="3064050"/>
            <a:ext cx="2349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2000"/>
              <a:buFont typeface="Julius Sans One"/>
              <a:buNone/>
              <a:defRPr sz="20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802" name="Google Shape;802;p3"/>
          <p:cNvSpPr txBox="1">
            <a:spLocks noGrp="1"/>
          </p:cNvSpPr>
          <p:nvPr>
            <p:ph type="subTitle" idx="2"/>
          </p:nvPr>
        </p:nvSpPr>
        <p:spPr>
          <a:xfrm>
            <a:off x="3397363" y="3718150"/>
            <a:ext cx="2349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3"/>
          <p:cNvSpPr txBox="1">
            <a:spLocks noGrp="1"/>
          </p:cNvSpPr>
          <p:nvPr>
            <p:ph type="title" hasCustomPrompt="1"/>
          </p:nvPr>
        </p:nvSpPr>
        <p:spPr>
          <a:xfrm>
            <a:off x="3985451" y="1701775"/>
            <a:ext cx="11466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32867976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5"/>
          <p:cNvSpPr txBox="1">
            <a:spLocks noGrp="1"/>
          </p:cNvSpPr>
          <p:nvPr>
            <p:ph type="title"/>
          </p:nvPr>
        </p:nvSpPr>
        <p:spPr>
          <a:xfrm>
            <a:off x="2468875" y="445025"/>
            <a:ext cx="420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16" name="Google Shape;816;p15"/>
          <p:cNvSpPr txBox="1">
            <a:spLocks noGrp="1"/>
          </p:cNvSpPr>
          <p:nvPr>
            <p:ph type="subTitle" idx="1"/>
          </p:nvPr>
        </p:nvSpPr>
        <p:spPr>
          <a:xfrm>
            <a:off x="3625775" y="286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817" name="Google Shape;817;p15"/>
          <p:cNvSpPr txBox="1">
            <a:spLocks noGrp="1"/>
          </p:cNvSpPr>
          <p:nvPr>
            <p:ph type="subTitle" idx="2"/>
          </p:nvPr>
        </p:nvSpPr>
        <p:spPr>
          <a:xfrm>
            <a:off x="3625775" y="322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15"/>
          <p:cNvSpPr txBox="1">
            <a:spLocks noGrp="1"/>
          </p:cNvSpPr>
          <p:nvPr>
            <p:ph type="subTitle" idx="3"/>
          </p:nvPr>
        </p:nvSpPr>
        <p:spPr>
          <a:xfrm>
            <a:off x="913325" y="286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819" name="Google Shape;819;p15"/>
          <p:cNvSpPr txBox="1">
            <a:spLocks noGrp="1"/>
          </p:cNvSpPr>
          <p:nvPr>
            <p:ph type="subTitle" idx="4"/>
          </p:nvPr>
        </p:nvSpPr>
        <p:spPr>
          <a:xfrm>
            <a:off x="913325" y="322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15"/>
          <p:cNvSpPr txBox="1">
            <a:spLocks noGrp="1"/>
          </p:cNvSpPr>
          <p:nvPr>
            <p:ph type="subTitle" idx="5"/>
          </p:nvPr>
        </p:nvSpPr>
        <p:spPr>
          <a:xfrm>
            <a:off x="6338323" y="286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821" name="Google Shape;821;p15"/>
          <p:cNvSpPr txBox="1">
            <a:spLocks noGrp="1"/>
          </p:cNvSpPr>
          <p:nvPr>
            <p:ph type="subTitle" idx="6"/>
          </p:nvPr>
        </p:nvSpPr>
        <p:spPr>
          <a:xfrm>
            <a:off x="6338263" y="322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22" name="Google Shape;822;p15"/>
          <p:cNvGrpSpPr/>
          <p:nvPr/>
        </p:nvGrpSpPr>
        <p:grpSpPr>
          <a:xfrm rot="5400000">
            <a:off x="7306273" y="3305792"/>
            <a:ext cx="2395334" cy="1280098"/>
            <a:chOff x="5150275" y="2304250"/>
            <a:chExt cx="2226975" cy="1190125"/>
          </a:xfrm>
        </p:grpSpPr>
        <p:sp>
          <p:nvSpPr>
            <p:cNvPr id="823" name="Google Shape;823;p1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" name="Google Shape;856;p15"/>
          <p:cNvSpPr/>
          <p:nvPr/>
        </p:nvSpPr>
        <p:spPr>
          <a:xfrm>
            <a:off x="604050" y="42311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15"/>
          <p:cNvSpPr/>
          <p:nvPr/>
        </p:nvSpPr>
        <p:spPr>
          <a:xfrm>
            <a:off x="650850" y="44974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5"/>
          <p:cNvSpPr/>
          <p:nvPr/>
        </p:nvSpPr>
        <p:spPr>
          <a:xfrm>
            <a:off x="196325" y="4581800"/>
            <a:ext cx="407725" cy="394050"/>
          </a:xfrm>
          <a:custGeom>
            <a:avLst/>
            <a:gdLst/>
            <a:ahLst/>
            <a:cxnLst/>
            <a:rect l="l" t="t" r="r" b="b"/>
            <a:pathLst>
              <a:path w="16309" h="15762" extrusionOk="0">
                <a:moveTo>
                  <a:pt x="15377" y="0"/>
                </a:moveTo>
                <a:cubicBezTo>
                  <a:pt x="15228" y="0"/>
                  <a:pt x="15073" y="58"/>
                  <a:pt x="14935" y="197"/>
                </a:cubicBezTo>
                <a:lnTo>
                  <a:pt x="464" y="14668"/>
                </a:lnTo>
                <a:cubicBezTo>
                  <a:pt x="0" y="15115"/>
                  <a:pt x="453" y="15761"/>
                  <a:pt x="949" y="15761"/>
                </a:cubicBezTo>
                <a:cubicBezTo>
                  <a:pt x="1094" y="15761"/>
                  <a:pt x="1242" y="15706"/>
                  <a:pt x="1372" y="15576"/>
                </a:cubicBezTo>
                <a:lnTo>
                  <a:pt x="15864" y="1105"/>
                </a:lnTo>
                <a:cubicBezTo>
                  <a:pt x="16309" y="644"/>
                  <a:pt x="15874" y="0"/>
                  <a:pt x="153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15"/>
          <p:cNvSpPr/>
          <p:nvPr/>
        </p:nvSpPr>
        <p:spPr>
          <a:xfrm>
            <a:off x="7864000" y="1798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15"/>
          <p:cNvSpPr/>
          <p:nvPr/>
        </p:nvSpPr>
        <p:spPr>
          <a:xfrm>
            <a:off x="7785375" y="62535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15"/>
          <p:cNvSpPr/>
          <p:nvPr/>
        </p:nvSpPr>
        <p:spPr>
          <a:xfrm>
            <a:off x="8400138" y="50975"/>
            <a:ext cx="407725" cy="394050"/>
          </a:xfrm>
          <a:custGeom>
            <a:avLst/>
            <a:gdLst/>
            <a:ahLst/>
            <a:cxnLst/>
            <a:rect l="l" t="t" r="r" b="b"/>
            <a:pathLst>
              <a:path w="16309" h="15762" extrusionOk="0">
                <a:moveTo>
                  <a:pt x="15377" y="0"/>
                </a:moveTo>
                <a:cubicBezTo>
                  <a:pt x="15228" y="0"/>
                  <a:pt x="15073" y="58"/>
                  <a:pt x="14935" y="197"/>
                </a:cubicBezTo>
                <a:lnTo>
                  <a:pt x="464" y="14668"/>
                </a:lnTo>
                <a:cubicBezTo>
                  <a:pt x="0" y="15115"/>
                  <a:pt x="453" y="15761"/>
                  <a:pt x="949" y="15761"/>
                </a:cubicBezTo>
                <a:cubicBezTo>
                  <a:pt x="1094" y="15761"/>
                  <a:pt x="1242" y="15706"/>
                  <a:pt x="1372" y="15576"/>
                </a:cubicBezTo>
                <a:lnTo>
                  <a:pt x="15864" y="1105"/>
                </a:lnTo>
                <a:cubicBezTo>
                  <a:pt x="16309" y="644"/>
                  <a:pt x="15874" y="0"/>
                  <a:pt x="153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15"/>
          <p:cNvGrpSpPr/>
          <p:nvPr/>
        </p:nvGrpSpPr>
        <p:grpSpPr>
          <a:xfrm>
            <a:off x="6257200" y="4791650"/>
            <a:ext cx="97050" cy="97050"/>
            <a:chOff x="6257200" y="4791650"/>
            <a:chExt cx="97050" cy="97050"/>
          </a:xfrm>
        </p:grpSpPr>
        <p:sp>
          <p:nvSpPr>
            <p:cNvPr id="863" name="Google Shape;863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15"/>
          <p:cNvGrpSpPr/>
          <p:nvPr/>
        </p:nvGrpSpPr>
        <p:grpSpPr>
          <a:xfrm>
            <a:off x="2718350" y="4762975"/>
            <a:ext cx="97050" cy="97050"/>
            <a:chOff x="6257200" y="4791650"/>
            <a:chExt cx="97050" cy="97050"/>
          </a:xfrm>
        </p:grpSpPr>
        <p:sp>
          <p:nvSpPr>
            <p:cNvPr id="868" name="Google Shape;868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15"/>
          <p:cNvGrpSpPr/>
          <p:nvPr/>
        </p:nvGrpSpPr>
        <p:grpSpPr>
          <a:xfrm>
            <a:off x="4179750" y="4900650"/>
            <a:ext cx="97050" cy="97050"/>
            <a:chOff x="6257200" y="4791650"/>
            <a:chExt cx="97050" cy="97050"/>
          </a:xfrm>
        </p:grpSpPr>
        <p:sp>
          <p:nvSpPr>
            <p:cNvPr id="873" name="Google Shape;873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15"/>
          <p:cNvGrpSpPr/>
          <p:nvPr/>
        </p:nvGrpSpPr>
        <p:grpSpPr>
          <a:xfrm>
            <a:off x="7475000" y="4997700"/>
            <a:ext cx="97050" cy="97050"/>
            <a:chOff x="6257200" y="4791650"/>
            <a:chExt cx="97050" cy="97050"/>
          </a:xfrm>
        </p:grpSpPr>
        <p:sp>
          <p:nvSpPr>
            <p:cNvPr id="878" name="Google Shape;878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15"/>
          <p:cNvGrpSpPr/>
          <p:nvPr/>
        </p:nvGrpSpPr>
        <p:grpSpPr>
          <a:xfrm>
            <a:off x="3396600" y="4270150"/>
            <a:ext cx="97050" cy="97050"/>
            <a:chOff x="6257200" y="4791650"/>
            <a:chExt cx="97050" cy="97050"/>
          </a:xfrm>
        </p:grpSpPr>
        <p:sp>
          <p:nvSpPr>
            <p:cNvPr id="883" name="Google Shape;883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15"/>
          <p:cNvGrpSpPr/>
          <p:nvPr/>
        </p:nvGrpSpPr>
        <p:grpSpPr>
          <a:xfrm>
            <a:off x="1929875" y="4730300"/>
            <a:ext cx="97050" cy="97050"/>
            <a:chOff x="6257200" y="4791650"/>
            <a:chExt cx="97050" cy="97050"/>
          </a:xfrm>
        </p:grpSpPr>
        <p:sp>
          <p:nvSpPr>
            <p:cNvPr id="888" name="Google Shape;888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15"/>
          <p:cNvGrpSpPr/>
          <p:nvPr/>
        </p:nvGrpSpPr>
        <p:grpSpPr>
          <a:xfrm>
            <a:off x="6726275" y="294725"/>
            <a:ext cx="97050" cy="97050"/>
            <a:chOff x="6257200" y="4791650"/>
            <a:chExt cx="97050" cy="97050"/>
          </a:xfrm>
        </p:grpSpPr>
        <p:sp>
          <p:nvSpPr>
            <p:cNvPr id="893" name="Google Shape;893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15"/>
          <p:cNvGrpSpPr/>
          <p:nvPr/>
        </p:nvGrpSpPr>
        <p:grpSpPr>
          <a:xfrm>
            <a:off x="7190850" y="1017725"/>
            <a:ext cx="97050" cy="97050"/>
            <a:chOff x="6257200" y="4791650"/>
            <a:chExt cx="97050" cy="97050"/>
          </a:xfrm>
        </p:grpSpPr>
        <p:sp>
          <p:nvSpPr>
            <p:cNvPr id="898" name="Google Shape;898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15"/>
          <p:cNvGrpSpPr/>
          <p:nvPr/>
        </p:nvGrpSpPr>
        <p:grpSpPr>
          <a:xfrm>
            <a:off x="6031550" y="4173100"/>
            <a:ext cx="97050" cy="97050"/>
            <a:chOff x="6257200" y="4791650"/>
            <a:chExt cx="97050" cy="97050"/>
          </a:xfrm>
        </p:grpSpPr>
        <p:sp>
          <p:nvSpPr>
            <p:cNvPr id="903" name="Google Shape;903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5"/>
          <p:cNvGrpSpPr/>
          <p:nvPr/>
        </p:nvGrpSpPr>
        <p:grpSpPr>
          <a:xfrm rot="-5400000">
            <a:off x="-557678" y="557914"/>
            <a:ext cx="2395334" cy="1280098"/>
            <a:chOff x="5150275" y="2304250"/>
            <a:chExt cx="2226975" cy="1190125"/>
          </a:xfrm>
        </p:grpSpPr>
        <p:sp>
          <p:nvSpPr>
            <p:cNvPr id="908" name="Google Shape;908;p15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15"/>
          <p:cNvGrpSpPr/>
          <p:nvPr/>
        </p:nvGrpSpPr>
        <p:grpSpPr>
          <a:xfrm>
            <a:off x="1980975" y="1177425"/>
            <a:ext cx="97050" cy="97050"/>
            <a:chOff x="6257200" y="4791650"/>
            <a:chExt cx="97050" cy="97050"/>
          </a:xfrm>
        </p:grpSpPr>
        <p:sp>
          <p:nvSpPr>
            <p:cNvPr id="942" name="Google Shape;942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15"/>
          <p:cNvGrpSpPr/>
          <p:nvPr/>
        </p:nvGrpSpPr>
        <p:grpSpPr>
          <a:xfrm>
            <a:off x="1642400" y="1017725"/>
            <a:ext cx="97050" cy="97050"/>
            <a:chOff x="6257200" y="4791650"/>
            <a:chExt cx="97050" cy="97050"/>
          </a:xfrm>
        </p:grpSpPr>
        <p:sp>
          <p:nvSpPr>
            <p:cNvPr id="947" name="Google Shape;947;p15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5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5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5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980048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6"/>
          <p:cNvSpPr txBox="1">
            <a:spLocks noGrp="1"/>
          </p:cNvSpPr>
          <p:nvPr>
            <p:ph type="title"/>
          </p:nvPr>
        </p:nvSpPr>
        <p:spPr>
          <a:xfrm>
            <a:off x="2564575" y="445025"/>
            <a:ext cx="401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953" name="Google Shape;953;p16"/>
          <p:cNvGrpSpPr/>
          <p:nvPr/>
        </p:nvGrpSpPr>
        <p:grpSpPr>
          <a:xfrm>
            <a:off x="6371020" y="-50"/>
            <a:ext cx="2772584" cy="1481706"/>
            <a:chOff x="5150275" y="2304250"/>
            <a:chExt cx="2226975" cy="1190125"/>
          </a:xfrm>
        </p:grpSpPr>
        <p:sp>
          <p:nvSpPr>
            <p:cNvPr id="954" name="Google Shape;954;p16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7" name="Google Shape;987;p16"/>
          <p:cNvSpPr/>
          <p:nvPr/>
        </p:nvSpPr>
        <p:spPr>
          <a:xfrm>
            <a:off x="6979735" y="0"/>
            <a:ext cx="2164179" cy="121198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16"/>
          <p:cNvSpPr/>
          <p:nvPr/>
        </p:nvSpPr>
        <p:spPr>
          <a:xfrm>
            <a:off x="7266385" y="0"/>
            <a:ext cx="1877579" cy="105148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9" name="Google Shape;989;p16"/>
          <p:cNvGrpSpPr/>
          <p:nvPr/>
        </p:nvGrpSpPr>
        <p:grpSpPr>
          <a:xfrm>
            <a:off x="301002" y="145618"/>
            <a:ext cx="996286" cy="995439"/>
            <a:chOff x="1173800" y="3346750"/>
            <a:chExt cx="617775" cy="617250"/>
          </a:xfrm>
        </p:grpSpPr>
        <p:sp>
          <p:nvSpPr>
            <p:cNvPr id="990" name="Google Shape;990;p16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6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6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" name="Google Shape;1006;p16"/>
          <p:cNvSpPr/>
          <p:nvPr/>
        </p:nvSpPr>
        <p:spPr>
          <a:xfrm flipH="1">
            <a:off x="-56487" y="417175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16"/>
          <p:cNvSpPr/>
          <p:nvPr/>
        </p:nvSpPr>
        <p:spPr>
          <a:xfrm flipH="1">
            <a:off x="336763" y="436730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16"/>
          <p:cNvSpPr/>
          <p:nvPr/>
        </p:nvSpPr>
        <p:spPr>
          <a:xfrm flipH="1">
            <a:off x="657188" y="491351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16"/>
          <p:cNvSpPr/>
          <p:nvPr/>
        </p:nvSpPr>
        <p:spPr>
          <a:xfrm>
            <a:off x="8749975" y="408580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16"/>
          <p:cNvSpPr/>
          <p:nvPr/>
        </p:nvSpPr>
        <p:spPr>
          <a:xfrm>
            <a:off x="8488100" y="4281350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16"/>
          <p:cNvSpPr/>
          <p:nvPr/>
        </p:nvSpPr>
        <p:spPr>
          <a:xfrm>
            <a:off x="8167675" y="482756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78653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7"/>
          <p:cNvSpPr txBox="1">
            <a:spLocks noGrp="1"/>
          </p:cNvSpPr>
          <p:nvPr>
            <p:ph type="title"/>
          </p:nvPr>
        </p:nvSpPr>
        <p:spPr>
          <a:xfrm>
            <a:off x="2918550" y="2834088"/>
            <a:ext cx="33069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14" name="Google Shape;1014;p17"/>
          <p:cNvSpPr txBox="1">
            <a:spLocks noGrp="1"/>
          </p:cNvSpPr>
          <p:nvPr>
            <p:ph type="subTitle" idx="1"/>
          </p:nvPr>
        </p:nvSpPr>
        <p:spPr>
          <a:xfrm>
            <a:off x="1726650" y="1811700"/>
            <a:ext cx="5690700" cy="7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15" name="Google Shape;1015;p17"/>
          <p:cNvGrpSpPr/>
          <p:nvPr/>
        </p:nvGrpSpPr>
        <p:grpSpPr>
          <a:xfrm flipH="1">
            <a:off x="56612" y="-18859"/>
            <a:ext cx="4047972" cy="2163290"/>
            <a:chOff x="5150275" y="2304250"/>
            <a:chExt cx="2226975" cy="1190125"/>
          </a:xfrm>
        </p:grpSpPr>
        <p:sp>
          <p:nvSpPr>
            <p:cNvPr id="1016" name="Google Shape;1016;p17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7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7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7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7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7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7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7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7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7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7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7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7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7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7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7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7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7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7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7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7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7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7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7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7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7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7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7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7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17"/>
          <p:cNvSpPr/>
          <p:nvPr/>
        </p:nvSpPr>
        <p:spPr>
          <a:xfrm flipH="1">
            <a:off x="-11" y="0"/>
            <a:ext cx="3729887" cy="166383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17"/>
          <p:cNvSpPr/>
          <p:nvPr/>
        </p:nvSpPr>
        <p:spPr>
          <a:xfrm flipH="1">
            <a:off x="15" y="0"/>
            <a:ext cx="2989327" cy="1333508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" name="Google Shape;1051;p17"/>
          <p:cNvGrpSpPr/>
          <p:nvPr/>
        </p:nvGrpSpPr>
        <p:grpSpPr>
          <a:xfrm>
            <a:off x="2918550" y="4232050"/>
            <a:ext cx="97050" cy="97050"/>
            <a:chOff x="6257200" y="4791650"/>
            <a:chExt cx="97050" cy="97050"/>
          </a:xfrm>
        </p:grpSpPr>
        <p:sp>
          <p:nvSpPr>
            <p:cNvPr id="1052" name="Google Shape;105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17"/>
          <p:cNvGrpSpPr/>
          <p:nvPr/>
        </p:nvGrpSpPr>
        <p:grpSpPr>
          <a:xfrm>
            <a:off x="4179750" y="4900650"/>
            <a:ext cx="97050" cy="97050"/>
            <a:chOff x="6257200" y="4791650"/>
            <a:chExt cx="97050" cy="97050"/>
          </a:xfrm>
        </p:grpSpPr>
        <p:sp>
          <p:nvSpPr>
            <p:cNvPr id="1057" name="Google Shape;105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17"/>
          <p:cNvGrpSpPr/>
          <p:nvPr/>
        </p:nvGrpSpPr>
        <p:grpSpPr>
          <a:xfrm>
            <a:off x="1929875" y="4730300"/>
            <a:ext cx="97050" cy="97050"/>
            <a:chOff x="6257200" y="4791650"/>
            <a:chExt cx="97050" cy="97050"/>
          </a:xfrm>
        </p:grpSpPr>
        <p:sp>
          <p:nvSpPr>
            <p:cNvPr id="1062" name="Google Shape;106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17"/>
          <p:cNvGrpSpPr/>
          <p:nvPr/>
        </p:nvGrpSpPr>
        <p:grpSpPr>
          <a:xfrm>
            <a:off x="1696275" y="3628075"/>
            <a:ext cx="97050" cy="97050"/>
            <a:chOff x="6257200" y="4791650"/>
            <a:chExt cx="97050" cy="97050"/>
          </a:xfrm>
        </p:grpSpPr>
        <p:sp>
          <p:nvSpPr>
            <p:cNvPr id="1067" name="Google Shape;106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1071;p17"/>
          <p:cNvGrpSpPr/>
          <p:nvPr/>
        </p:nvGrpSpPr>
        <p:grpSpPr>
          <a:xfrm>
            <a:off x="609175" y="3655125"/>
            <a:ext cx="97050" cy="97050"/>
            <a:chOff x="6257200" y="4791650"/>
            <a:chExt cx="97050" cy="97050"/>
          </a:xfrm>
        </p:grpSpPr>
        <p:sp>
          <p:nvSpPr>
            <p:cNvPr id="1072" name="Google Shape;107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17"/>
          <p:cNvGrpSpPr/>
          <p:nvPr/>
        </p:nvGrpSpPr>
        <p:grpSpPr>
          <a:xfrm>
            <a:off x="747225" y="4461988"/>
            <a:ext cx="97050" cy="97050"/>
            <a:chOff x="6257200" y="4791650"/>
            <a:chExt cx="97050" cy="97050"/>
          </a:xfrm>
        </p:grpSpPr>
        <p:sp>
          <p:nvSpPr>
            <p:cNvPr id="1077" name="Google Shape;107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17"/>
          <p:cNvGrpSpPr/>
          <p:nvPr/>
        </p:nvGrpSpPr>
        <p:grpSpPr>
          <a:xfrm>
            <a:off x="947650" y="2566700"/>
            <a:ext cx="97050" cy="97050"/>
            <a:chOff x="6257200" y="4791650"/>
            <a:chExt cx="97050" cy="97050"/>
          </a:xfrm>
        </p:grpSpPr>
        <p:sp>
          <p:nvSpPr>
            <p:cNvPr id="1082" name="Google Shape;108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17"/>
          <p:cNvGrpSpPr/>
          <p:nvPr/>
        </p:nvGrpSpPr>
        <p:grpSpPr>
          <a:xfrm>
            <a:off x="7106525" y="1159725"/>
            <a:ext cx="97050" cy="97050"/>
            <a:chOff x="6257200" y="4791650"/>
            <a:chExt cx="97050" cy="97050"/>
          </a:xfrm>
        </p:grpSpPr>
        <p:sp>
          <p:nvSpPr>
            <p:cNvPr id="1087" name="Google Shape;108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" name="Google Shape;1091;p17"/>
          <p:cNvGrpSpPr/>
          <p:nvPr/>
        </p:nvGrpSpPr>
        <p:grpSpPr>
          <a:xfrm>
            <a:off x="8379475" y="369425"/>
            <a:ext cx="97050" cy="97050"/>
            <a:chOff x="6257200" y="4791650"/>
            <a:chExt cx="97050" cy="97050"/>
          </a:xfrm>
        </p:grpSpPr>
        <p:sp>
          <p:nvSpPr>
            <p:cNvPr id="1092" name="Google Shape;109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17"/>
          <p:cNvGrpSpPr/>
          <p:nvPr/>
        </p:nvGrpSpPr>
        <p:grpSpPr>
          <a:xfrm>
            <a:off x="7272475" y="416400"/>
            <a:ext cx="97050" cy="97050"/>
            <a:chOff x="6257200" y="4791650"/>
            <a:chExt cx="97050" cy="97050"/>
          </a:xfrm>
        </p:grpSpPr>
        <p:sp>
          <p:nvSpPr>
            <p:cNvPr id="1097" name="Google Shape;109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" name="Google Shape;1101;p17"/>
          <p:cNvGrpSpPr/>
          <p:nvPr/>
        </p:nvGrpSpPr>
        <p:grpSpPr>
          <a:xfrm>
            <a:off x="4722650" y="734438"/>
            <a:ext cx="97050" cy="97050"/>
            <a:chOff x="6257200" y="4791650"/>
            <a:chExt cx="97050" cy="97050"/>
          </a:xfrm>
        </p:grpSpPr>
        <p:sp>
          <p:nvSpPr>
            <p:cNvPr id="1102" name="Google Shape;110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17"/>
          <p:cNvGrpSpPr/>
          <p:nvPr/>
        </p:nvGrpSpPr>
        <p:grpSpPr>
          <a:xfrm>
            <a:off x="5880350" y="940700"/>
            <a:ext cx="97050" cy="97050"/>
            <a:chOff x="6257200" y="4791650"/>
            <a:chExt cx="97050" cy="97050"/>
          </a:xfrm>
        </p:grpSpPr>
        <p:sp>
          <p:nvSpPr>
            <p:cNvPr id="1107" name="Google Shape;110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17"/>
          <p:cNvGrpSpPr/>
          <p:nvPr/>
        </p:nvGrpSpPr>
        <p:grpSpPr>
          <a:xfrm>
            <a:off x="8248050" y="2495138"/>
            <a:ext cx="97050" cy="97050"/>
            <a:chOff x="6257200" y="4791650"/>
            <a:chExt cx="97050" cy="97050"/>
          </a:xfrm>
        </p:grpSpPr>
        <p:sp>
          <p:nvSpPr>
            <p:cNvPr id="1112" name="Google Shape;1112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17"/>
          <p:cNvGrpSpPr/>
          <p:nvPr/>
        </p:nvGrpSpPr>
        <p:grpSpPr>
          <a:xfrm>
            <a:off x="8414000" y="1751813"/>
            <a:ext cx="97050" cy="97050"/>
            <a:chOff x="6257200" y="4791650"/>
            <a:chExt cx="97050" cy="97050"/>
          </a:xfrm>
        </p:grpSpPr>
        <p:sp>
          <p:nvSpPr>
            <p:cNvPr id="1117" name="Google Shape;1117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17"/>
          <p:cNvGrpSpPr/>
          <p:nvPr/>
        </p:nvGrpSpPr>
        <p:grpSpPr>
          <a:xfrm rot="10800000" flipH="1">
            <a:off x="5096115" y="2980211"/>
            <a:ext cx="4047972" cy="2163290"/>
            <a:chOff x="5150275" y="2304250"/>
            <a:chExt cx="2226975" cy="1190125"/>
          </a:xfrm>
        </p:grpSpPr>
        <p:sp>
          <p:nvSpPr>
            <p:cNvPr id="1122" name="Google Shape;1122;p17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7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7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7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7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7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7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7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7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7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7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7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7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7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7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7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7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17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7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7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7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7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7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7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7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7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7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7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7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7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7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7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7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5" name="Google Shape;1155;p17"/>
          <p:cNvSpPr/>
          <p:nvPr/>
        </p:nvSpPr>
        <p:spPr>
          <a:xfrm rot="10800000" flipH="1">
            <a:off x="5603050" y="3563983"/>
            <a:ext cx="3540888" cy="157951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17"/>
          <p:cNvSpPr/>
          <p:nvPr/>
        </p:nvSpPr>
        <p:spPr>
          <a:xfrm rot="10800000" flipH="1">
            <a:off x="6306065" y="3877530"/>
            <a:ext cx="2838007" cy="1265968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7" name="Google Shape;1157;p17"/>
          <p:cNvGrpSpPr/>
          <p:nvPr/>
        </p:nvGrpSpPr>
        <p:grpSpPr>
          <a:xfrm>
            <a:off x="5925375" y="4013325"/>
            <a:ext cx="97050" cy="97050"/>
            <a:chOff x="6257200" y="4791650"/>
            <a:chExt cx="97050" cy="97050"/>
          </a:xfrm>
        </p:grpSpPr>
        <p:sp>
          <p:nvSpPr>
            <p:cNvPr id="1158" name="Google Shape;1158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17"/>
          <p:cNvGrpSpPr/>
          <p:nvPr/>
        </p:nvGrpSpPr>
        <p:grpSpPr>
          <a:xfrm>
            <a:off x="4276800" y="3725125"/>
            <a:ext cx="97050" cy="97050"/>
            <a:chOff x="6257200" y="4791650"/>
            <a:chExt cx="97050" cy="97050"/>
          </a:xfrm>
        </p:grpSpPr>
        <p:sp>
          <p:nvSpPr>
            <p:cNvPr id="1163" name="Google Shape;1163;p17"/>
            <p:cNvSpPr/>
            <p:nvPr/>
          </p:nvSpPr>
          <p:spPr>
            <a:xfrm>
              <a:off x="6302625" y="4791650"/>
              <a:ext cx="6200" cy="36675"/>
            </a:xfrm>
            <a:custGeom>
              <a:avLst/>
              <a:gdLst/>
              <a:ahLst/>
              <a:cxnLst/>
              <a:rect l="l" t="t" r="r" b="b"/>
              <a:pathLst>
                <a:path w="248" h="1467" extrusionOk="0">
                  <a:moveTo>
                    <a:pt x="0" y="1"/>
                  </a:moveTo>
                  <a:lnTo>
                    <a:pt x="0" y="1467"/>
                  </a:lnTo>
                  <a:lnTo>
                    <a:pt x="248" y="1467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7"/>
            <p:cNvSpPr/>
            <p:nvPr/>
          </p:nvSpPr>
          <p:spPr>
            <a:xfrm>
              <a:off x="6302625" y="4852550"/>
              <a:ext cx="6200" cy="36150"/>
            </a:xfrm>
            <a:custGeom>
              <a:avLst/>
              <a:gdLst/>
              <a:ahLst/>
              <a:cxnLst/>
              <a:rect l="l" t="t" r="r" b="b"/>
              <a:pathLst>
                <a:path w="248" h="1446" extrusionOk="0">
                  <a:moveTo>
                    <a:pt x="0" y="1"/>
                  </a:moveTo>
                  <a:lnTo>
                    <a:pt x="0" y="1446"/>
                  </a:lnTo>
                  <a:lnTo>
                    <a:pt x="248" y="1446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7"/>
            <p:cNvSpPr/>
            <p:nvPr/>
          </p:nvSpPr>
          <p:spPr>
            <a:xfrm>
              <a:off x="6318100" y="4837075"/>
              <a:ext cx="36150" cy="6225"/>
            </a:xfrm>
            <a:custGeom>
              <a:avLst/>
              <a:gdLst/>
              <a:ahLst/>
              <a:cxnLst/>
              <a:rect l="l" t="t" r="r" b="b"/>
              <a:pathLst>
                <a:path w="1446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45" y="248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7"/>
            <p:cNvSpPr/>
            <p:nvPr/>
          </p:nvSpPr>
          <p:spPr>
            <a:xfrm>
              <a:off x="6257200" y="4837075"/>
              <a:ext cx="36675" cy="6225"/>
            </a:xfrm>
            <a:custGeom>
              <a:avLst/>
              <a:gdLst/>
              <a:ahLst/>
              <a:cxnLst/>
              <a:rect l="l" t="t" r="r" b="b"/>
              <a:pathLst>
                <a:path w="1467" h="249" extrusionOk="0">
                  <a:moveTo>
                    <a:pt x="0" y="0"/>
                  </a:moveTo>
                  <a:lnTo>
                    <a:pt x="0" y="248"/>
                  </a:lnTo>
                  <a:lnTo>
                    <a:pt x="1466" y="248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1889468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18"/>
          <p:cNvSpPr txBox="1">
            <a:spLocks noGrp="1"/>
          </p:cNvSpPr>
          <p:nvPr>
            <p:ph type="subTitle" idx="1"/>
          </p:nvPr>
        </p:nvSpPr>
        <p:spPr>
          <a:xfrm flipH="1">
            <a:off x="4707500" y="2835213"/>
            <a:ext cx="30906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9" name="Google Shape;1169;p18"/>
          <p:cNvSpPr txBox="1">
            <a:spLocks noGrp="1"/>
          </p:cNvSpPr>
          <p:nvPr>
            <p:ph type="title"/>
          </p:nvPr>
        </p:nvSpPr>
        <p:spPr>
          <a:xfrm flipH="1">
            <a:off x="5444000" y="1724488"/>
            <a:ext cx="23541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grpSp>
        <p:nvGrpSpPr>
          <p:cNvPr id="1170" name="Google Shape;1170;p18"/>
          <p:cNvGrpSpPr/>
          <p:nvPr/>
        </p:nvGrpSpPr>
        <p:grpSpPr>
          <a:xfrm>
            <a:off x="1868304" y="294386"/>
            <a:ext cx="2000926" cy="2002807"/>
            <a:chOff x="1808575" y="2693875"/>
            <a:chExt cx="558450" cy="558975"/>
          </a:xfrm>
        </p:grpSpPr>
        <p:sp>
          <p:nvSpPr>
            <p:cNvPr id="1171" name="Google Shape;1171;p18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8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8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8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8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8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8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8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8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8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18"/>
          <p:cNvGrpSpPr/>
          <p:nvPr/>
        </p:nvGrpSpPr>
        <p:grpSpPr>
          <a:xfrm>
            <a:off x="7505404" y="3959687"/>
            <a:ext cx="1098589" cy="1097594"/>
            <a:chOff x="1173800" y="3346750"/>
            <a:chExt cx="617775" cy="617250"/>
          </a:xfrm>
        </p:grpSpPr>
        <p:sp>
          <p:nvSpPr>
            <p:cNvPr id="1182" name="Google Shape;1182;p18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8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8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8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8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8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8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8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8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8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8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8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8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8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8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8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8" name="Google Shape;1198;p18"/>
          <p:cNvSpPr/>
          <p:nvPr/>
        </p:nvSpPr>
        <p:spPr>
          <a:xfrm rot="-1242950">
            <a:off x="7122499" y="-834922"/>
            <a:ext cx="1864408" cy="3929466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18"/>
          <p:cNvSpPr/>
          <p:nvPr/>
        </p:nvSpPr>
        <p:spPr>
          <a:xfrm>
            <a:off x="475950" y="-15697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18"/>
          <p:cNvSpPr/>
          <p:nvPr/>
        </p:nvSpPr>
        <p:spPr>
          <a:xfrm>
            <a:off x="214075" y="385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18"/>
          <p:cNvSpPr/>
          <p:nvPr/>
        </p:nvSpPr>
        <p:spPr>
          <a:xfrm>
            <a:off x="-106350" y="584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" name="Google Shape;1202;p18"/>
          <p:cNvGrpSpPr/>
          <p:nvPr/>
        </p:nvGrpSpPr>
        <p:grpSpPr>
          <a:xfrm>
            <a:off x="5366280" y="584802"/>
            <a:ext cx="883705" cy="251957"/>
            <a:chOff x="2152825" y="1658100"/>
            <a:chExt cx="452625" cy="129050"/>
          </a:xfrm>
        </p:grpSpPr>
        <p:sp>
          <p:nvSpPr>
            <p:cNvPr id="1203" name="Google Shape;1203;p18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8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" name="Google Shape;1205;p18"/>
          <p:cNvSpPr/>
          <p:nvPr/>
        </p:nvSpPr>
        <p:spPr>
          <a:xfrm>
            <a:off x="5112191" y="4110687"/>
            <a:ext cx="626769" cy="113923"/>
          </a:xfrm>
          <a:custGeom>
            <a:avLst/>
            <a:gdLst/>
            <a:ahLst/>
            <a:cxnLst/>
            <a:rect l="l" t="t" r="r" b="b"/>
            <a:pathLst>
              <a:path w="12841" h="2334" extrusionOk="0">
                <a:moveTo>
                  <a:pt x="5161" y="0"/>
                </a:moveTo>
                <a:lnTo>
                  <a:pt x="2622" y="2065"/>
                </a:lnTo>
                <a:lnTo>
                  <a:pt x="145" y="62"/>
                </a:lnTo>
                <a:lnTo>
                  <a:pt x="0" y="227"/>
                </a:lnTo>
                <a:lnTo>
                  <a:pt x="2622" y="2333"/>
                </a:lnTo>
                <a:lnTo>
                  <a:pt x="5161" y="269"/>
                </a:lnTo>
                <a:lnTo>
                  <a:pt x="7700" y="2333"/>
                </a:lnTo>
                <a:lnTo>
                  <a:pt x="10240" y="269"/>
                </a:lnTo>
                <a:lnTo>
                  <a:pt x="12717" y="2271"/>
                </a:lnTo>
                <a:lnTo>
                  <a:pt x="12841" y="2106"/>
                </a:lnTo>
                <a:lnTo>
                  <a:pt x="10240" y="0"/>
                </a:lnTo>
                <a:lnTo>
                  <a:pt x="7700" y="2065"/>
                </a:lnTo>
                <a:lnTo>
                  <a:pt x="5161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18"/>
          <p:cNvSpPr/>
          <p:nvPr/>
        </p:nvSpPr>
        <p:spPr>
          <a:xfrm>
            <a:off x="4818255" y="3887502"/>
            <a:ext cx="625744" cy="113874"/>
          </a:xfrm>
          <a:custGeom>
            <a:avLst/>
            <a:gdLst/>
            <a:ahLst/>
            <a:cxnLst/>
            <a:rect l="l" t="t" r="r" b="b"/>
            <a:pathLst>
              <a:path w="12820" h="2333" extrusionOk="0">
                <a:moveTo>
                  <a:pt x="5140" y="0"/>
                </a:moveTo>
                <a:lnTo>
                  <a:pt x="2601" y="2065"/>
                </a:lnTo>
                <a:lnTo>
                  <a:pt x="124" y="62"/>
                </a:lnTo>
                <a:lnTo>
                  <a:pt x="0" y="207"/>
                </a:lnTo>
                <a:lnTo>
                  <a:pt x="2601" y="2333"/>
                </a:lnTo>
                <a:lnTo>
                  <a:pt x="5140" y="269"/>
                </a:lnTo>
                <a:lnTo>
                  <a:pt x="7680" y="2333"/>
                </a:lnTo>
                <a:lnTo>
                  <a:pt x="10219" y="269"/>
                </a:lnTo>
                <a:lnTo>
                  <a:pt x="12696" y="2271"/>
                </a:lnTo>
                <a:lnTo>
                  <a:pt x="12820" y="2106"/>
                </a:lnTo>
                <a:lnTo>
                  <a:pt x="10219" y="0"/>
                </a:lnTo>
                <a:lnTo>
                  <a:pt x="7680" y="2065"/>
                </a:lnTo>
                <a:lnTo>
                  <a:pt x="5140" y="0"/>
                </a:ln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18"/>
          <p:cNvSpPr/>
          <p:nvPr/>
        </p:nvSpPr>
        <p:spPr>
          <a:xfrm rot="-1134335">
            <a:off x="179782" y="1782270"/>
            <a:ext cx="1864399" cy="3929446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46162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19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10" name="Google Shape;1210;p19"/>
          <p:cNvSpPr txBox="1">
            <a:spLocks noGrp="1"/>
          </p:cNvSpPr>
          <p:nvPr>
            <p:ph type="subTitle" idx="1"/>
          </p:nvPr>
        </p:nvSpPr>
        <p:spPr>
          <a:xfrm>
            <a:off x="5150275" y="18350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11" name="Google Shape;1211;p19"/>
          <p:cNvSpPr txBox="1">
            <a:spLocks noGrp="1"/>
          </p:cNvSpPr>
          <p:nvPr>
            <p:ph type="subTitle" idx="2"/>
          </p:nvPr>
        </p:nvSpPr>
        <p:spPr>
          <a:xfrm>
            <a:off x="5150275" y="21920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2" name="Google Shape;1212;p19"/>
          <p:cNvSpPr txBox="1">
            <a:spLocks noGrp="1"/>
          </p:cNvSpPr>
          <p:nvPr>
            <p:ph type="subTitle" idx="3"/>
          </p:nvPr>
        </p:nvSpPr>
        <p:spPr>
          <a:xfrm>
            <a:off x="2101325" y="18350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13" name="Google Shape;1213;p19"/>
          <p:cNvSpPr txBox="1">
            <a:spLocks noGrp="1"/>
          </p:cNvSpPr>
          <p:nvPr>
            <p:ph type="subTitle" idx="4"/>
          </p:nvPr>
        </p:nvSpPr>
        <p:spPr>
          <a:xfrm>
            <a:off x="2101325" y="21920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19"/>
          <p:cNvSpPr txBox="1">
            <a:spLocks noGrp="1"/>
          </p:cNvSpPr>
          <p:nvPr>
            <p:ph type="subTitle" idx="5"/>
          </p:nvPr>
        </p:nvSpPr>
        <p:spPr>
          <a:xfrm>
            <a:off x="5150275" y="362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15" name="Google Shape;1215;p19"/>
          <p:cNvSpPr txBox="1">
            <a:spLocks noGrp="1"/>
          </p:cNvSpPr>
          <p:nvPr>
            <p:ph type="subTitle" idx="6"/>
          </p:nvPr>
        </p:nvSpPr>
        <p:spPr>
          <a:xfrm>
            <a:off x="5150275" y="398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6" name="Google Shape;1216;p19"/>
          <p:cNvSpPr txBox="1">
            <a:spLocks noGrp="1"/>
          </p:cNvSpPr>
          <p:nvPr>
            <p:ph type="subTitle" idx="7"/>
          </p:nvPr>
        </p:nvSpPr>
        <p:spPr>
          <a:xfrm>
            <a:off x="2101325" y="362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17" name="Google Shape;1217;p19"/>
          <p:cNvSpPr txBox="1">
            <a:spLocks noGrp="1"/>
          </p:cNvSpPr>
          <p:nvPr>
            <p:ph type="subTitle" idx="8"/>
          </p:nvPr>
        </p:nvSpPr>
        <p:spPr>
          <a:xfrm>
            <a:off x="2101325" y="398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19"/>
          <p:cNvSpPr/>
          <p:nvPr/>
        </p:nvSpPr>
        <p:spPr>
          <a:xfrm rot="-5400000">
            <a:off x="-890586" y="890638"/>
            <a:ext cx="4048415" cy="226720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19"/>
          <p:cNvSpPr/>
          <p:nvPr/>
        </p:nvSpPr>
        <p:spPr>
          <a:xfrm rot="5400000">
            <a:off x="6019364" y="2032087"/>
            <a:ext cx="4048415" cy="226720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19"/>
          <p:cNvSpPr/>
          <p:nvPr/>
        </p:nvSpPr>
        <p:spPr>
          <a:xfrm rot="5400000">
            <a:off x="6671601" y="2684379"/>
            <a:ext cx="3212221" cy="179891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19"/>
          <p:cNvSpPr/>
          <p:nvPr/>
        </p:nvSpPr>
        <p:spPr>
          <a:xfrm rot="-5400000">
            <a:off x="-706629" y="706634"/>
            <a:ext cx="3212221" cy="179891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19"/>
          <p:cNvSpPr/>
          <p:nvPr/>
        </p:nvSpPr>
        <p:spPr>
          <a:xfrm rot="9455210">
            <a:off x="8412046" y="-327020"/>
            <a:ext cx="728283" cy="153494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19"/>
          <p:cNvSpPr/>
          <p:nvPr/>
        </p:nvSpPr>
        <p:spPr>
          <a:xfrm rot="9455210">
            <a:off x="43071" y="3862618"/>
            <a:ext cx="728283" cy="1534944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84212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0"/>
          <p:cNvSpPr txBox="1">
            <a:spLocks noGrp="1"/>
          </p:cNvSpPr>
          <p:nvPr>
            <p:ph type="title"/>
          </p:nvPr>
        </p:nvSpPr>
        <p:spPr>
          <a:xfrm>
            <a:off x="2860450" y="445025"/>
            <a:ext cx="342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26" name="Google Shape;1226;p20"/>
          <p:cNvSpPr txBox="1">
            <a:spLocks noGrp="1"/>
          </p:cNvSpPr>
          <p:nvPr>
            <p:ph type="subTitle" idx="1"/>
          </p:nvPr>
        </p:nvSpPr>
        <p:spPr>
          <a:xfrm>
            <a:off x="3625750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27" name="Google Shape;1227;p20"/>
          <p:cNvSpPr txBox="1">
            <a:spLocks noGrp="1"/>
          </p:cNvSpPr>
          <p:nvPr>
            <p:ph type="subTitle" idx="2"/>
          </p:nvPr>
        </p:nvSpPr>
        <p:spPr>
          <a:xfrm>
            <a:off x="3625750" y="2289338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8" name="Google Shape;1228;p20"/>
          <p:cNvSpPr txBox="1">
            <a:spLocks noGrp="1"/>
          </p:cNvSpPr>
          <p:nvPr>
            <p:ph type="subTitle" idx="3"/>
          </p:nvPr>
        </p:nvSpPr>
        <p:spPr>
          <a:xfrm>
            <a:off x="913300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29" name="Google Shape;1229;p20"/>
          <p:cNvSpPr txBox="1">
            <a:spLocks noGrp="1"/>
          </p:cNvSpPr>
          <p:nvPr>
            <p:ph type="subTitle" idx="4"/>
          </p:nvPr>
        </p:nvSpPr>
        <p:spPr>
          <a:xfrm>
            <a:off x="913300" y="2289338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0" name="Google Shape;1230;p20"/>
          <p:cNvSpPr txBox="1">
            <a:spLocks noGrp="1"/>
          </p:cNvSpPr>
          <p:nvPr>
            <p:ph type="subTitle" idx="5"/>
          </p:nvPr>
        </p:nvSpPr>
        <p:spPr>
          <a:xfrm>
            <a:off x="6338298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31" name="Google Shape;1231;p20"/>
          <p:cNvSpPr txBox="1">
            <a:spLocks noGrp="1"/>
          </p:cNvSpPr>
          <p:nvPr>
            <p:ph type="subTitle" idx="6"/>
          </p:nvPr>
        </p:nvSpPr>
        <p:spPr>
          <a:xfrm>
            <a:off x="6338238" y="2289338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2" name="Google Shape;1232;p20"/>
          <p:cNvSpPr txBox="1">
            <a:spLocks noGrp="1"/>
          </p:cNvSpPr>
          <p:nvPr>
            <p:ph type="subTitle" idx="7"/>
          </p:nvPr>
        </p:nvSpPr>
        <p:spPr>
          <a:xfrm>
            <a:off x="3625750" y="362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33" name="Google Shape;1233;p20"/>
          <p:cNvSpPr txBox="1">
            <a:spLocks noGrp="1"/>
          </p:cNvSpPr>
          <p:nvPr>
            <p:ph type="subTitle" idx="8"/>
          </p:nvPr>
        </p:nvSpPr>
        <p:spPr>
          <a:xfrm>
            <a:off x="3625750" y="398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4" name="Google Shape;1234;p20"/>
          <p:cNvSpPr txBox="1">
            <a:spLocks noGrp="1"/>
          </p:cNvSpPr>
          <p:nvPr>
            <p:ph type="subTitle" idx="9"/>
          </p:nvPr>
        </p:nvSpPr>
        <p:spPr>
          <a:xfrm>
            <a:off x="913300" y="362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35" name="Google Shape;1235;p20"/>
          <p:cNvSpPr txBox="1">
            <a:spLocks noGrp="1"/>
          </p:cNvSpPr>
          <p:nvPr>
            <p:ph type="subTitle" idx="13"/>
          </p:nvPr>
        </p:nvSpPr>
        <p:spPr>
          <a:xfrm>
            <a:off x="913300" y="398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6" name="Google Shape;1236;p20"/>
          <p:cNvSpPr txBox="1">
            <a:spLocks noGrp="1"/>
          </p:cNvSpPr>
          <p:nvPr>
            <p:ph type="subTitle" idx="14"/>
          </p:nvPr>
        </p:nvSpPr>
        <p:spPr>
          <a:xfrm>
            <a:off x="6338298" y="3627900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237" name="Google Shape;1237;p20"/>
          <p:cNvSpPr txBox="1">
            <a:spLocks noGrp="1"/>
          </p:cNvSpPr>
          <p:nvPr>
            <p:ph type="subTitle" idx="15"/>
          </p:nvPr>
        </p:nvSpPr>
        <p:spPr>
          <a:xfrm>
            <a:off x="6338238" y="3984900"/>
            <a:ext cx="1892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38" name="Google Shape;1238;p20"/>
          <p:cNvGrpSpPr/>
          <p:nvPr/>
        </p:nvGrpSpPr>
        <p:grpSpPr>
          <a:xfrm>
            <a:off x="5999000" y="-39543"/>
            <a:ext cx="3175221" cy="1696880"/>
            <a:chOff x="5150275" y="2304250"/>
            <a:chExt cx="2226975" cy="1190125"/>
          </a:xfrm>
        </p:grpSpPr>
        <p:sp>
          <p:nvSpPr>
            <p:cNvPr id="1239" name="Google Shape;1239;p20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0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0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0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0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0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0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0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0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0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0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0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0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0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0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0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0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2" name="Google Shape;1272;p20"/>
          <p:cNvSpPr/>
          <p:nvPr/>
        </p:nvSpPr>
        <p:spPr>
          <a:xfrm>
            <a:off x="7216843" y="0"/>
            <a:ext cx="1927212" cy="1079280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3" name="Google Shape;1273;p20"/>
          <p:cNvGrpSpPr/>
          <p:nvPr/>
        </p:nvGrpSpPr>
        <p:grpSpPr>
          <a:xfrm flipH="1">
            <a:off x="0" y="-39543"/>
            <a:ext cx="3175221" cy="1696880"/>
            <a:chOff x="5150275" y="2304250"/>
            <a:chExt cx="2226975" cy="1190125"/>
          </a:xfrm>
        </p:grpSpPr>
        <p:sp>
          <p:nvSpPr>
            <p:cNvPr id="1274" name="Google Shape;1274;p20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0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0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0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0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0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0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0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0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0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0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0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0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0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0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0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0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0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0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0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0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0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0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0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0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0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7" name="Google Shape;1307;p20"/>
          <p:cNvSpPr/>
          <p:nvPr/>
        </p:nvSpPr>
        <p:spPr>
          <a:xfrm flipH="1">
            <a:off x="-157" y="0"/>
            <a:ext cx="1927212" cy="1079280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24370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21"/>
          <p:cNvSpPr txBox="1">
            <a:spLocks noGrp="1"/>
          </p:cNvSpPr>
          <p:nvPr>
            <p:ph type="title"/>
          </p:nvPr>
        </p:nvSpPr>
        <p:spPr>
          <a:xfrm>
            <a:off x="2938205" y="974475"/>
            <a:ext cx="32676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10" name="Google Shape;1310;p21"/>
          <p:cNvSpPr txBox="1">
            <a:spLocks noGrp="1"/>
          </p:cNvSpPr>
          <p:nvPr>
            <p:ph type="subTitle" idx="1"/>
          </p:nvPr>
        </p:nvSpPr>
        <p:spPr>
          <a:xfrm>
            <a:off x="2983301" y="1622325"/>
            <a:ext cx="31773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11" name="Google Shape;1311;p21"/>
          <p:cNvSpPr txBox="1">
            <a:spLocks noGrp="1"/>
          </p:cNvSpPr>
          <p:nvPr>
            <p:ph type="subTitle" idx="2"/>
          </p:nvPr>
        </p:nvSpPr>
        <p:spPr>
          <a:xfrm>
            <a:off x="2676905" y="374440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100"/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12" name="Google Shape;1312;p21"/>
          <p:cNvSpPr txBox="1"/>
          <p:nvPr/>
        </p:nvSpPr>
        <p:spPr>
          <a:xfrm>
            <a:off x="3027725" y="3140175"/>
            <a:ext cx="30885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313" name="Google Shape;1313;p21"/>
          <p:cNvGrpSpPr/>
          <p:nvPr/>
        </p:nvGrpSpPr>
        <p:grpSpPr>
          <a:xfrm>
            <a:off x="1328168" y="2264971"/>
            <a:ext cx="1182298" cy="1181355"/>
            <a:chOff x="1173800" y="3346750"/>
            <a:chExt cx="617775" cy="617250"/>
          </a:xfrm>
        </p:grpSpPr>
        <p:sp>
          <p:nvSpPr>
            <p:cNvPr id="1314" name="Google Shape;1314;p21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" name="Google Shape;1330;p21"/>
          <p:cNvGrpSpPr/>
          <p:nvPr/>
        </p:nvGrpSpPr>
        <p:grpSpPr>
          <a:xfrm rot="-5400000">
            <a:off x="-1045317" y="1045627"/>
            <a:ext cx="4490472" cy="2399768"/>
            <a:chOff x="5150275" y="2304250"/>
            <a:chExt cx="2226975" cy="1190125"/>
          </a:xfrm>
        </p:grpSpPr>
        <p:sp>
          <p:nvSpPr>
            <p:cNvPr id="1331" name="Google Shape;1331;p21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1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1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1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1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1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4" name="Google Shape;1364;p21"/>
          <p:cNvSpPr/>
          <p:nvPr/>
        </p:nvSpPr>
        <p:spPr>
          <a:xfrm rot="-5400000">
            <a:off x="-592540" y="592570"/>
            <a:ext cx="2693496" cy="150841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21"/>
          <p:cNvSpPr/>
          <p:nvPr/>
        </p:nvSpPr>
        <p:spPr>
          <a:xfrm rot="1057606" flipH="1">
            <a:off x="-56327" y="-687089"/>
            <a:ext cx="1779650" cy="3750828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" name="Google Shape;1366;p21"/>
          <p:cNvSpPr/>
          <p:nvPr/>
        </p:nvSpPr>
        <p:spPr>
          <a:xfrm>
            <a:off x="1342025" y="3968700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21"/>
          <p:cNvSpPr/>
          <p:nvPr/>
        </p:nvSpPr>
        <p:spPr>
          <a:xfrm>
            <a:off x="842988" y="433326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21"/>
          <p:cNvSpPr/>
          <p:nvPr/>
        </p:nvSpPr>
        <p:spPr>
          <a:xfrm>
            <a:off x="1665888" y="42386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9" name="Google Shape;1369;p21"/>
          <p:cNvGrpSpPr/>
          <p:nvPr/>
        </p:nvGrpSpPr>
        <p:grpSpPr>
          <a:xfrm>
            <a:off x="7006114" y="4102403"/>
            <a:ext cx="773565" cy="774180"/>
            <a:chOff x="1808575" y="2693875"/>
            <a:chExt cx="558450" cy="558975"/>
          </a:xfrm>
        </p:grpSpPr>
        <p:sp>
          <p:nvSpPr>
            <p:cNvPr id="1370" name="Google Shape;1370;p21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1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1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" name="Google Shape;1380;p21"/>
          <p:cNvGrpSpPr/>
          <p:nvPr/>
        </p:nvGrpSpPr>
        <p:grpSpPr>
          <a:xfrm rot="5400000" flipH="1">
            <a:off x="5539868" y="1093734"/>
            <a:ext cx="4697581" cy="2510450"/>
            <a:chOff x="5150275" y="2304250"/>
            <a:chExt cx="2226975" cy="1190125"/>
          </a:xfrm>
        </p:grpSpPr>
        <p:sp>
          <p:nvSpPr>
            <p:cNvPr id="1381" name="Google Shape;1381;p21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1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1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1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1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1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1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1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1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1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1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1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1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1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1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1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1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1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1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1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1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1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1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1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1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1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1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1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1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1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1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1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4" name="Google Shape;1414;p21"/>
          <p:cNvSpPr/>
          <p:nvPr/>
        </p:nvSpPr>
        <p:spPr>
          <a:xfrm rot="5400000" flipH="1">
            <a:off x="6116338" y="854289"/>
            <a:ext cx="3881509" cy="2173815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21"/>
          <p:cNvSpPr/>
          <p:nvPr/>
        </p:nvSpPr>
        <p:spPr>
          <a:xfrm rot="-1057606">
            <a:off x="7529973" y="-414864"/>
            <a:ext cx="1779650" cy="3750828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21"/>
          <p:cNvSpPr/>
          <p:nvPr/>
        </p:nvSpPr>
        <p:spPr>
          <a:xfrm>
            <a:off x="6673600" y="317872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21"/>
          <p:cNvSpPr/>
          <p:nvPr/>
        </p:nvSpPr>
        <p:spPr>
          <a:xfrm>
            <a:off x="6847963" y="27843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21"/>
          <p:cNvSpPr/>
          <p:nvPr/>
        </p:nvSpPr>
        <p:spPr>
          <a:xfrm>
            <a:off x="7570300" y="306072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21"/>
          <p:cNvSpPr/>
          <p:nvPr/>
        </p:nvSpPr>
        <p:spPr>
          <a:xfrm>
            <a:off x="7189063" y="3178713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34363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22"/>
          <p:cNvSpPr txBox="1">
            <a:spLocks noGrp="1"/>
          </p:cNvSpPr>
          <p:nvPr>
            <p:ph type="title"/>
          </p:nvPr>
        </p:nvSpPr>
        <p:spPr>
          <a:xfrm>
            <a:off x="2340100" y="445025"/>
            <a:ext cx="446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22" name="Google Shape;1422;p22"/>
          <p:cNvSpPr txBox="1">
            <a:spLocks noGrp="1"/>
          </p:cNvSpPr>
          <p:nvPr>
            <p:ph type="subTitle" idx="1"/>
          </p:nvPr>
        </p:nvSpPr>
        <p:spPr>
          <a:xfrm>
            <a:off x="685075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423" name="Google Shape;1423;p22"/>
          <p:cNvSpPr txBox="1">
            <a:spLocks noGrp="1"/>
          </p:cNvSpPr>
          <p:nvPr>
            <p:ph type="subTitle" idx="2"/>
          </p:nvPr>
        </p:nvSpPr>
        <p:spPr>
          <a:xfrm>
            <a:off x="530575" y="2289350"/>
            <a:ext cx="4218900" cy="23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893849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23"/>
          <p:cNvSpPr txBox="1">
            <a:spLocks noGrp="1"/>
          </p:cNvSpPr>
          <p:nvPr>
            <p:ph type="title"/>
          </p:nvPr>
        </p:nvSpPr>
        <p:spPr>
          <a:xfrm>
            <a:off x="2340100" y="445025"/>
            <a:ext cx="446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426" name="Google Shape;1426;p23"/>
          <p:cNvSpPr txBox="1">
            <a:spLocks noGrp="1"/>
          </p:cNvSpPr>
          <p:nvPr>
            <p:ph type="subTitle" idx="1"/>
          </p:nvPr>
        </p:nvSpPr>
        <p:spPr>
          <a:xfrm>
            <a:off x="4957025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427" name="Google Shape;1427;p23"/>
          <p:cNvSpPr txBox="1">
            <a:spLocks noGrp="1"/>
          </p:cNvSpPr>
          <p:nvPr>
            <p:ph type="subTitle" idx="2"/>
          </p:nvPr>
        </p:nvSpPr>
        <p:spPr>
          <a:xfrm>
            <a:off x="4802525" y="2289350"/>
            <a:ext cx="3810900" cy="13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8" name="Google Shape;1428;p23"/>
          <p:cNvSpPr txBox="1">
            <a:spLocks noGrp="1"/>
          </p:cNvSpPr>
          <p:nvPr>
            <p:ph type="subTitle" idx="3"/>
          </p:nvPr>
        </p:nvSpPr>
        <p:spPr>
          <a:xfrm>
            <a:off x="685075" y="1932338"/>
            <a:ext cx="18924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Oswald Medium"/>
              <a:buNone/>
              <a:defRPr sz="2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1429" name="Google Shape;1429;p23"/>
          <p:cNvSpPr txBox="1">
            <a:spLocks noGrp="1"/>
          </p:cNvSpPr>
          <p:nvPr>
            <p:ph type="subTitle" idx="4"/>
          </p:nvPr>
        </p:nvSpPr>
        <p:spPr>
          <a:xfrm>
            <a:off x="530575" y="2289350"/>
            <a:ext cx="4218900" cy="13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30" name="Google Shape;1430;p23"/>
          <p:cNvSpPr/>
          <p:nvPr/>
        </p:nvSpPr>
        <p:spPr>
          <a:xfrm flipH="1">
            <a:off x="7870985" y="-156975"/>
            <a:ext cx="539025" cy="529350"/>
          </a:xfrm>
          <a:custGeom>
            <a:avLst/>
            <a:gdLst/>
            <a:ahLst/>
            <a:cxnLst/>
            <a:rect l="l" t="t" r="r" b="b"/>
            <a:pathLst>
              <a:path w="21561" h="21174" extrusionOk="0">
                <a:moveTo>
                  <a:pt x="20890" y="0"/>
                </a:moveTo>
                <a:cubicBezTo>
                  <a:pt x="20780" y="0"/>
                  <a:pt x="20666" y="41"/>
                  <a:pt x="20561" y="136"/>
                </a:cubicBezTo>
                <a:lnTo>
                  <a:pt x="351" y="20325"/>
                </a:lnTo>
                <a:cubicBezTo>
                  <a:pt x="1" y="20676"/>
                  <a:pt x="327" y="21174"/>
                  <a:pt x="703" y="21174"/>
                </a:cubicBezTo>
                <a:cubicBezTo>
                  <a:pt x="814" y="21174"/>
                  <a:pt x="929" y="21130"/>
                  <a:pt x="1033" y="21027"/>
                </a:cubicBezTo>
                <a:lnTo>
                  <a:pt x="21243" y="817"/>
                </a:lnTo>
                <a:cubicBezTo>
                  <a:pt x="21561" y="451"/>
                  <a:pt x="21254" y="0"/>
                  <a:pt x="20890" y="0"/>
                </a:cubicBez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3"/>
          <p:cNvSpPr/>
          <p:nvPr/>
        </p:nvSpPr>
        <p:spPr>
          <a:xfrm flipH="1">
            <a:off x="8264235" y="38575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rgbClr val="E89C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3"/>
          <p:cNvSpPr/>
          <p:nvPr/>
        </p:nvSpPr>
        <p:spPr>
          <a:xfrm flipH="1">
            <a:off x="8584660" y="584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3"/>
          <p:cNvSpPr/>
          <p:nvPr/>
        </p:nvSpPr>
        <p:spPr>
          <a:xfrm flipH="1">
            <a:off x="8736360" y="93578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3"/>
          <p:cNvSpPr/>
          <p:nvPr/>
        </p:nvSpPr>
        <p:spPr>
          <a:xfrm flipH="1">
            <a:off x="865385" y="4856938"/>
            <a:ext cx="407650" cy="394325"/>
          </a:xfrm>
          <a:custGeom>
            <a:avLst/>
            <a:gdLst/>
            <a:ahLst/>
            <a:cxnLst/>
            <a:rect l="l" t="t" r="r" b="b"/>
            <a:pathLst>
              <a:path w="16306" h="15773" extrusionOk="0">
                <a:moveTo>
                  <a:pt x="15374" y="1"/>
                </a:moveTo>
                <a:cubicBezTo>
                  <a:pt x="15225" y="1"/>
                  <a:pt x="15070" y="59"/>
                  <a:pt x="14932" y="197"/>
                </a:cubicBezTo>
                <a:lnTo>
                  <a:pt x="461" y="14668"/>
                </a:lnTo>
                <a:cubicBezTo>
                  <a:pt x="1" y="15128"/>
                  <a:pt x="432" y="15772"/>
                  <a:pt x="928" y="15772"/>
                </a:cubicBezTo>
                <a:cubicBezTo>
                  <a:pt x="1077" y="15772"/>
                  <a:pt x="1231" y="15714"/>
                  <a:pt x="1369" y="15576"/>
                </a:cubicBezTo>
                <a:cubicBezTo>
                  <a:pt x="6200" y="10766"/>
                  <a:pt x="11010" y="5936"/>
                  <a:pt x="15861" y="1105"/>
                </a:cubicBezTo>
                <a:cubicBezTo>
                  <a:pt x="16306" y="644"/>
                  <a:pt x="15871" y="1"/>
                  <a:pt x="153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5" name="Google Shape;1435;p23"/>
          <p:cNvGrpSpPr/>
          <p:nvPr/>
        </p:nvGrpSpPr>
        <p:grpSpPr>
          <a:xfrm rot="10800000">
            <a:off x="361" y="3351382"/>
            <a:ext cx="3353379" cy="1792090"/>
            <a:chOff x="5150275" y="2304250"/>
            <a:chExt cx="2226975" cy="1190125"/>
          </a:xfrm>
        </p:grpSpPr>
        <p:sp>
          <p:nvSpPr>
            <p:cNvPr id="1436" name="Google Shape;1436;p23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3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3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3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3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3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3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3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3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3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3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3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3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3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3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3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3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3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3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3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3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3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3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3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3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3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3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3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3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3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9" name="Google Shape;1469;p23"/>
          <p:cNvSpPr/>
          <p:nvPr/>
        </p:nvSpPr>
        <p:spPr>
          <a:xfrm rot="10800000">
            <a:off x="10" y="3627722"/>
            <a:ext cx="2706510" cy="1515704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23"/>
          <p:cNvSpPr/>
          <p:nvPr/>
        </p:nvSpPr>
        <p:spPr>
          <a:xfrm rot="10800000">
            <a:off x="55" y="4014486"/>
            <a:ext cx="2015885" cy="1128940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1" name="Google Shape;1471;p23"/>
          <p:cNvGrpSpPr/>
          <p:nvPr/>
        </p:nvGrpSpPr>
        <p:grpSpPr>
          <a:xfrm flipH="1">
            <a:off x="-209506" y="-210487"/>
            <a:ext cx="1330842" cy="1332037"/>
            <a:chOff x="1808575" y="2693875"/>
            <a:chExt cx="558450" cy="558975"/>
          </a:xfrm>
        </p:grpSpPr>
        <p:sp>
          <p:nvSpPr>
            <p:cNvPr id="1472" name="Google Shape;1472;p23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3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3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3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3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3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3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3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3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3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23"/>
          <p:cNvGrpSpPr/>
          <p:nvPr/>
        </p:nvGrpSpPr>
        <p:grpSpPr>
          <a:xfrm flipH="1">
            <a:off x="7912026" y="3926904"/>
            <a:ext cx="1462953" cy="1461771"/>
            <a:chOff x="1173800" y="3346750"/>
            <a:chExt cx="617775" cy="617250"/>
          </a:xfrm>
        </p:grpSpPr>
        <p:sp>
          <p:nvSpPr>
            <p:cNvPr id="1483" name="Google Shape;1483;p23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3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3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3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3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3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3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3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3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3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3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3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3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3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3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3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7616556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0" name="Google Shape;1500;p24"/>
          <p:cNvGrpSpPr/>
          <p:nvPr/>
        </p:nvGrpSpPr>
        <p:grpSpPr>
          <a:xfrm flipH="1">
            <a:off x="-257716" y="13"/>
            <a:ext cx="4949007" cy="2644815"/>
            <a:chOff x="5150275" y="2304250"/>
            <a:chExt cx="2226975" cy="1190125"/>
          </a:xfrm>
        </p:grpSpPr>
        <p:sp>
          <p:nvSpPr>
            <p:cNvPr id="1501" name="Google Shape;1501;p24"/>
            <p:cNvSpPr/>
            <p:nvPr/>
          </p:nvSpPr>
          <p:spPr>
            <a:xfrm>
              <a:off x="5150275" y="2304750"/>
              <a:ext cx="44425" cy="42875"/>
            </a:xfrm>
            <a:custGeom>
              <a:avLst/>
              <a:gdLst/>
              <a:ahLst/>
              <a:cxnLst/>
              <a:rect l="l" t="t" r="r" b="b"/>
              <a:pathLst>
                <a:path w="1777" h="1715" extrusionOk="0">
                  <a:moveTo>
                    <a:pt x="1343" y="1"/>
                  </a:moveTo>
                  <a:lnTo>
                    <a:pt x="1" y="1343"/>
                  </a:lnTo>
                  <a:cubicBezTo>
                    <a:pt x="1" y="1466"/>
                    <a:pt x="42" y="1590"/>
                    <a:pt x="63" y="1714"/>
                  </a:cubicBezTo>
                  <a:lnTo>
                    <a:pt x="1776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4"/>
            <p:cNvSpPr/>
            <p:nvPr/>
          </p:nvSpPr>
          <p:spPr>
            <a:xfrm>
              <a:off x="5180225" y="2304750"/>
              <a:ext cx="120775" cy="116150"/>
            </a:xfrm>
            <a:custGeom>
              <a:avLst/>
              <a:gdLst/>
              <a:ahLst/>
              <a:cxnLst/>
              <a:rect l="l" t="t" r="r" b="b"/>
              <a:pathLst>
                <a:path w="4831" h="4646" extrusionOk="0">
                  <a:moveTo>
                    <a:pt x="4397" y="1"/>
                  </a:moveTo>
                  <a:lnTo>
                    <a:pt x="0" y="4377"/>
                  </a:lnTo>
                  <a:cubicBezTo>
                    <a:pt x="62" y="4480"/>
                    <a:pt x="124" y="4563"/>
                    <a:pt x="186" y="4645"/>
                  </a:cubicBezTo>
                  <a:lnTo>
                    <a:pt x="48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4"/>
            <p:cNvSpPr/>
            <p:nvPr/>
          </p:nvSpPr>
          <p:spPr>
            <a:xfrm>
              <a:off x="5230800" y="2304750"/>
              <a:ext cx="176000" cy="169825"/>
            </a:xfrm>
            <a:custGeom>
              <a:avLst/>
              <a:gdLst/>
              <a:ahLst/>
              <a:cxnLst/>
              <a:rect l="l" t="t" r="r" b="b"/>
              <a:pathLst>
                <a:path w="7040" h="6793" extrusionOk="0">
                  <a:moveTo>
                    <a:pt x="6606" y="1"/>
                  </a:moveTo>
                  <a:lnTo>
                    <a:pt x="0" y="6607"/>
                  </a:lnTo>
                  <a:cubicBezTo>
                    <a:pt x="83" y="6669"/>
                    <a:pt x="165" y="6731"/>
                    <a:pt x="227" y="6792"/>
                  </a:cubicBezTo>
                  <a:lnTo>
                    <a:pt x="704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4"/>
            <p:cNvSpPr/>
            <p:nvPr/>
          </p:nvSpPr>
          <p:spPr>
            <a:xfrm>
              <a:off x="5294275" y="2304750"/>
              <a:ext cx="218850" cy="211625"/>
            </a:xfrm>
            <a:custGeom>
              <a:avLst/>
              <a:gdLst/>
              <a:ahLst/>
              <a:cxnLst/>
              <a:rect l="l" t="t" r="r" b="b"/>
              <a:pathLst>
                <a:path w="8754" h="8465" extrusionOk="0">
                  <a:moveTo>
                    <a:pt x="8320" y="1"/>
                  </a:moveTo>
                  <a:lnTo>
                    <a:pt x="0" y="8320"/>
                  </a:lnTo>
                  <a:lnTo>
                    <a:pt x="289" y="8465"/>
                  </a:lnTo>
                  <a:lnTo>
                    <a:pt x="8753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4"/>
            <p:cNvSpPr/>
            <p:nvPr/>
          </p:nvSpPr>
          <p:spPr>
            <a:xfrm>
              <a:off x="5367550" y="2304750"/>
              <a:ext cx="250850" cy="243625"/>
            </a:xfrm>
            <a:custGeom>
              <a:avLst/>
              <a:gdLst/>
              <a:ahLst/>
              <a:cxnLst/>
              <a:rect l="l" t="t" r="r" b="b"/>
              <a:pathLst>
                <a:path w="10034" h="9745" extrusionOk="0">
                  <a:moveTo>
                    <a:pt x="9621" y="1"/>
                  </a:moveTo>
                  <a:lnTo>
                    <a:pt x="1" y="9621"/>
                  </a:lnTo>
                  <a:lnTo>
                    <a:pt x="310" y="974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4"/>
            <p:cNvSpPr/>
            <p:nvPr/>
          </p:nvSpPr>
          <p:spPr>
            <a:xfrm>
              <a:off x="5448075" y="2304750"/>
              <a:ext cx="276650" cy="267875"/>
            </a:xfrm>
            <a:custGeom>
              <a:avLst/>
              <a:gdLst/>
              <a:ahLst/>
              <a:cxnLst/>
              <a:rect l="l" t="t" r="r" b="b"/>
              <a:pathLst>
                <a:path w="11066" h="10715" extrusionOk="0">
                  <a:moveTo>
                    <a:pt x="10632" y="1"/>
                  </a:moveTo>
                  <a:lnTo>
                    <a:pt x="0" y="10632"/>
                  </a:lnTo>
                  <a:lnTo>
                    <a:pt x="351" y="10715"/>
                  </a:lnTo>
                  <a:lnTo>
                    <a:pt x="1106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4"/>
            <p:cNvSpPr/>
            <p:nvPr/>
          </p:nvSpPr>
          <p:spPr>
            <a:xfrm>
              <a:off x="5535275" y="2304750"/>
              <a:ext cx="295250" cy="286450"/>
            </a:xfrm>
            <a:custGeom>
              <a:avLst/>
              <a:gdLst/>
              <a:ahLst/>
              <a:cxnLst/>
              <a:rect l="l" t="t" r="r" b="b"/>
              <a:pathLst>
                <a:path w="11810" h="11458" extrusionOk="0">
                  <a:moveTo>
                    <a:pt x="11396" y="1"/>
                  </a:moveTo>
                  <a:lnTo>
                    <a:pt x="1" y="11396"/>
                  </a:lnTo>
                  <a:lnTo>
                    <a:pt x="372" y="11458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4"/>
            <p:cNvSpPr/>
            <p:nvPr/>
          </p:nvSpPr>
          <p:spPr>
            <a:xfrm>
              <a:off x="5628175" y="2304250"/>
              <a:ext cx="308650" cy="299350"/>
            </a:xfrm>
            <a:custGeom>
              <a:avLst/>
              <a:gdLst/>
              <a:ahLst/>
              <a:cxnLst/>
              <a:rect l="l" t="t" r="r" b="b"/>
              <a:pathLst>
                <a:path w="12346" h="11974" extrusionOk="0">
                  <a:moveTo>
                    <a:pt x="12346" y="0"/>
                  </a:moveTo>
                  <a:lnTo>
                    <a:pt x="11912" y="21"/>
                  </a:lnTo>
                  <a:lnTo>
                    <a:pt x="1" y="11932"/>
                  </a:lnTo>
                  <a:lnTo>
                    <a:pt x="372" y="11973"/>
                  </a:lnTo>
                  <a:lnTo>
                    <a:pt x="12346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4"/>
            <p:cNvSpPr/>
            <p:nvPr/>
          </p:nvSpPr>
          <p:spPr>
            <a:xfrm>
              <a:off x="5722100" y="2304750"/>
              <a:ext cx="320525" cy="311750"/>
            </a:xfrm>
            <a:custGeom>
              <a:avLst/>
              <a:gdLst/>
              <a:ahLst/>
              <a:cxnLst/>
              <a:rect l="l" t="t" r="r" b="b"/>
              <a:pathLst>
                <a:path w="12821" h="12470" extrusionOk="0">
                  <a:moveTo>
                    <a:pt x="12408" y="1"/>
                  </a:moveTo>
                  <a:lnTo>
                    <a:pt x="1" y="12428"/>
                  </a:lnTo>
                  <a:lnTo>
                    <a:pt x="372" y="12469"/>
                  </a:lnTo>
                  <a:lnTo>
                    <a:pt x="12821" y="21"/>
                  </a:lnTo>
                  <a:lnTo>
                    <a:pt x="1240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4"/>
            <p:cNvSpPr/>
            <p:nvPr/>
          </p:nvSpPr>
          <p:spPr>
            <a:xfrm>
              <a:off x="5803650" y="2304750"/>
              <a:ext cx="332400" cy="323100"/>
            </a:xfrm>
            <a:custGeom>
              <a:avLst/>
              <a:gdLst/>
              <a:ahLst/>
              <a:cxnLst/>
              <a:rect l="l" t="t" r="r" b="b"/>
              <a:pathLst>
                <a:path w="13296" h="12924" extrusionOk="0">
                  <a:moveTo>
                    <a:pt x="12862" y="1"/>
                  </a:moveTo>
                  <a:lnTo>
                    <a:pt x="1" y="12882"/>
                  </a:lnTo>
                  <a:lnTo>
                    <a:pt x="352" y="12924"/>
                  </a:lnTo>
                  <a:lnTo>
                    <a:pt x="1329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4"/>
            <p:cNvSpPr/>
            <p:nvPr/>
          </p:nvSpPr>
          <p:spPr>
            <a:xfrm>
              <a:off x="5893975" y="2304750"/>
              <a:ext cx="347875" cy="339100"/>
            </a:xfrm>
            <a:custGeom>
              <a:avLst/>
              <a:gdLst/>
              <a:ahLst/>
              <a:cxnLst/>
              <a:rect l="l" t="t" r="r" b="b"/>
              <a:pathLst>
                <a:path w="13915" h="13564" extrusionOk="0">
                  <a:moveTo>
                    <a:pt x="13501" y="1"/>
                  </a:moveTo>
                  <a:lnTo>
                    <a:pt x="0" y="13502"/>
                  </a:lnTo>
                  <a:lnTo>
                    <a:pt x="351" y="13564"/>
                  </a:lnTo>
                  <a:lnTo>
                    <a:pt x="139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4"/>
            <p:cNvSpPr/>
            <p:nvPr/>
          </p:nvSpPr>
          <p:spPr>
            <a:xfrm>
              <a:off x="5980150" y="2304750"/>
              <a:ext cx="368000" cy="359750"/>
            </a:xfrm>
            <a:custGeom>
              <a:avLst/>
              <a:gdLst/>
              <a:ahLst/>
              <a:cxnLst/>
              <a:rect l="l" t="t" r="r" b="b"/>
              <a:pathLst>
                <a:path w="14720" h="14390" extrusionOk="0">
                  <a:moveTo>
                    <a:pt x="14286" y="1"/>
                  </a:moveTo>
                  <a:lnTo>
                    <a:pt x="1" y="14286"/>
                  </a:lnTo>
                  <a:lnTo>
                    <a:pt x="331" y="14389"/>
                  </a:lnTo>
                  <a:lnTo>
                    <a:pt x="1472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4"/>
            <p:cNvSpPr/>
            <p:nvPr/>
          </p:nvSpPr>
          <p:spPr>
            <a:xfrm>
              <a:off x="6058600" y="2304750"/>
              <a:ext cx="395350" cy="388125"/>
            </a:xfrm>
            <a:custGeom>
              <a:avLst/>
              <a:gdLst/>
              <a:ahLst/>
              <a:cxnLst/>
              <a:rect l="l" t="t" r="r" b="b"/>
              <a:pathLst>
                <a:path w="15814" h="15525" extrusionOk="0">
                  <a:moveTo>
                    <a:pt x="15401" y="1"/>
                  </a:moveTo>
                  <a:lnTo>
                    <a:pt x="1" y="15380"/>
                  </a:lnTo>
                  <a:lnTo>
                    <a:pt x="290" y="15525"/>
                  </a:lnTo>
                  <a:lnTo>
                    <a:pt x="1581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4"/>
            <p:cNvSpPr/>
            <p:nvPr/>
          </p:nvSpPr>
          <p:spPr>
            <a:xfrm>
              <a:off x="6126725" y="2304750"/>
              <a:ext cx="433550" cy="426825"/>
            </a:xfrm>
            <a:custGeom>
              <a:avLst/>
              <a:gdLst/>
              <a:ahLst/>
              <a:cxnLst/>
              <a:rect l="l" t="t" r="r" b="b"/>
              <a:pathLst>
                <a:path w="17342" h="17073" extrusionOk="0">
                  <a:moveTo>
                    <a:pt x="16908" y="1"/>
                  </a:moveTo>
                  <a:lnTo>
                    <a:pt x="1" y="16908"/>
                  </a:lnTo>
                  <a:cubicBezTo>
                    <a:pt x="83" y="16970"/>
                    <a:pt x="166" y="17011"/>
                    <a:pt x="248" y="17073"/>
                  </a:cubicBezTo>
                  <a:lnTo>
                    <a:pt x="1734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4"/>
            <p:cNvSpPr/>
            <p:nvPr/>
          </p:nvSpPr>
          <p:spPr>
            <a:xfrm>
              <a:off x="6184525" y="2304750"/>
              <a:ext cx="481550" cy="476375"/>
            </a:xfrm>
            <a:custGeom>
              <a:avLst/>
              <a:gdLst/>
              <a:ahLst/>
              <a:cxnLst/>
              <a:rect l="l" t="t" r="r" b="b"/>
              <a:pathLst>
                <a:path w="19262" h="19055" extrusionOk="0">
                  <a:moveTo>
                    <a:pt x="18828" y="1"/>
                  </a:moveTo>
                  <a:lnTo>
                    <a:pt x="1" y="18828"/>
                  </a:lnTo>
                  <a:cubicBezTo>
                    <a:pt x="63" y="18910"/>
                    <a:pt x="145" y="18972"/>
                    <a:pt x="207" y="19055"/>
                  </a:cubicBezTo>
                  <a:lnTo>
                    <a:pt x="1926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4"/>
            <p:cNvSpPr/>
            <p:nvPr/>
          </p:nvSpPr>
          <p:spPr>
            <a:xfrm>
              <a:off x="6236150" y="2304750"/>
              <a:ext cx="535725" cy="531075"/>
            </a:xfrm>
            <a:custGeom>
              <a:avLst/>
              <a:gdLst/>
              <a:ahLst/>
              <a:cxnLst/>
              <a:rect l="l" t="t" r="r" b="b"/>
              <a:pathLst>
                <a:path w="21429" h="21243" extrusionOk="0">
                  <a:moveTo>
                    <a:pt x="21015" y="1"/>
                  </a:moveTo>
                  <a:lnTo>
                    <a:pt x="0" y="21016"/>
                  </a:lnTo>
                  <a:lnTo>
                    <a:pt x="186" y="21243"/>
                  </a:lnTo>
                  <a:lnTo>
                    <a:pt x="2142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4"/>
            <p:cNvSpPr/>
            <p:nvPr/>
          </p:nvSpPr>
          <p:spPr>
            <a:xfrm>
              <a:off x="6284125" y="2304750"/>
              <a:ext cx="594050" cy="588900"/>
            </a:xfrm>
            <a:custGeom>
              <a:avLst/>
              <a:gdLst/>
              <a:ahLst/>
              <a:cxnLst/>
              <a:rect l="l" t="t" r="r" b="b"/>
              <a:pathLst>
                <a:path w="23762" h="23556" extrusionOk="0">
                  <a:moveTo>
                    <a:pt x="23328" y="1"/>
                  </a:moveTo>
                  <a:lnTo>
                    <a:pt x="1" y="23328"/>
                  </a:lnTo>
                  <a:lnTo>
                    <a:pt x="187" y="23555"/>
                  </a:lnTo>
                  <a:lnTo>
                    <a:pt x="2376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4"/>
            <p:cNvSpPr/>
            <p:nvPr/>
          </p:nvSpPr>
          <p:spPr>
            <a:xfrm>
              <a:off x="6331100" y="2304750"/>
              <a:ext cx="652875" cy="648250"/>
            </a:xfrm>
            <a:custGeom>
              <a:avLst/>
              <a:gdLst/>
              <a:ahLst/>
              <a:cxnLst/>
              <a:rect l="l" t="t" r="r" b="b"/>
              <a:pathLst>
                <a:path w="26115" h="25930" extrusionOk="0">
                  <a:moveTo>
                    <a:pt x="25702" y="1"/>
                  </a:moveTo>
                  <a:lnTo>
                    <a:pt x="0" y="25681"/>
                  </a:lnTo>
                  <a:lnTo>
                    <a:pt x="186" y="25929"/>
                  </a:lnTo>
                  <a:lnTo>
                    <a:pt x="26115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4"/>
            <p:cNvSpPr/>
            <p:nvPr/>
          </p:nvSpPr>
          <p:spPr>
            <a:xfrm>
              <a:off x="6378575" y="2304750"/>
              <a:ext cx="711725" cy="707075"/>
            </a:xfrm>
            <a:custGeom>
              <a:avLst/>
              <a:gdLst/>
              <a:ahLst/>
              <a:cxnLst/>
              <a:rect l="l" t="t" r="r" b="b"/>
              <a:pathLst>
                <a:path w="28469" h="28283" extrusionOk="0">
                  <a:moveTo>
                    <a:pt x="28035" y="1"/>
                  </a:moveTo>
                  <a:lnTo>
                    <a:pt x="1" y="28035"/>
                  </a:lnTo>
                  <a:lnTo>
                    <a:pt x="186" y="28282"/>
                  </a:lnTo>
                  <a:lnTo>
                    <a:pt x="284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4"/>
            <p:cNvSpPr/>
            <p:nvPr/>
          </p:nvSpPr>
          <p:spPr>
            <a:xfrm>
              <a:off x="6426575" y="2304750"/>
              <a:ext cx="769525" cy="764875"/>
            </a:xfrm>
            <a:custGeom>
              <a:avLst/>
              <a:gdLst/>
              <a:ahLst/>
              <a:cxnLst/>
              <a:rect l="l" t="t" r="r" b="b"/>
              <a:pathLst>
                <a:path w="30781" h="30595" extrusionOk="0">
                  <a:moveTo>
                    <a:pt x="30347" y="1"/>
                  </a:moveTo>
                  <a:lnTo>
                    <a:pt x="1" y="30367"/>
                  </a:lnTo>
                  <a:lnTo>
                    <a:pt x="186" y="30595"/>
                  </a:lnTo>
                  <a:lnTo>
                    <a:pt x="30780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4"/>
            <p:cNvSpPr/>
            <p:nvPr/>
          </p:nvSpPr>
          <p:spPr>
            <a:xfrm>
              <a:off x="6477150" y="2304750"/>
              <a:ext cx="826300" cy="820100"/>
            </a:xfrm>
            <a:custGeom>
              <a:avLst/>
              <a:gdLst/>
              <a:ahLst/>
              <a:cxnLst/>
              <a:rect l="l" t="t" r="r" b="b"/>
              <a:pathLst>
                <a:path w="33052" h="32804" extrusionOk="0">
                  <a:moveTo>
                    <a:pt x="32576" y="1"/>
                  </a:moveTo>
                  <a:lnTo>
                    <a:pt x="1" y="32576"/>
                  </a:lnTo>
                  <a:lnTo>
                    <a:pt x="228" y="32803"/>
                  </a:lnTo>
                  <a:lnTo>
                    <a:pt x="3305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4"/>
            <p:cNvSpPr/>
            <p:nvPr/>
          </p:nvSpPr>
          <p:spPr>
            <a:xfrm>
              <a:off x="6534950" y="2326425"/>
              <a:ext cx="841775" cy="846425"/>
            </a:xfrm>
            <a:custGeom>
              <a:avLst/>
              <a:gdLst/>
              <a:ahLst/>
              <a:cxnLst/>
              <a:rect l="l" t="t" r="r" b="b"/>
              <a:pathLst>
                <a:path w="33671" h="33857" extrusionOk="0">
                  <a:moveTo>
                    <a:pt x="33671" y="1"/>
                  </a:moveTo>
                  <a:lnTo>
                    <a:pt x="1" y="33670"/>
                  </a:lnTo>
                  <a:cubicBezTo>
                    <a:pt x="83" y="33732"/>
                    <a:pt x="166" y="33794"/>
                    <a:pt x="248" y="33856"/>
                  </a:cubicBezTo>
                  <a:lnTo>
                    <a:pt x="33671" y="434"/>
                  </a:lnTo>
                  <a:lnTo>
                    <a:pt x="3367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4"/>
            <p:cNvSpPr/>
            <p:nvPr/>
          </p:nvSpPr>
          <p:spPr>
            <a:xfrm>
              <a:off x="6604625" y="2432225"/>
              <a:ext cx="772100" cy="775200"/>
            </a:xfrm>
            <a:custGeom>
              <a:avLst/>
              <a:gdLst/>
              <a:ahLst/>
              <a:cxnLst/>
              <a:rect l="l" t="t" r="r" b="b"/>
              <a:pathLst>
                <a:path w="30884" h="31008" extrusionOk="0">
                  <a:moveTo>
                    <a:pt x="30884" y="1"/>
                  </a:moveTo>
                  <a:lnTo>
                    <a:pt x="1" y="30904"/>
                  </a:lnTo>
                  <a:lnTo>
                    <a:pt x="310" y="31007"/>
                  </a:lnTo>
                  <a:lnTo>
                    <a:pt x="30884" y="434"/>
                  </a:lnTo>
                  <a:lnTo>
                    <a:pt x="3088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4"/>
            <p:cNvSpPr/>
            <p:nvPr/>
          </p:nvSpPr>
          <p:spPr>
            <a:xfrm>
              <a:off x="6689775" y="2539050"/>
              <a:ext cx="686950" cy="687975"/>
            </a:xfrm>
            <a:custGeom>
              <a:avLst/>
              <a:gdLst/>
              <a:ahLst/>
              <a:cxnLst/>
              <a:rect l="l" t="t" r="r" b="b"/>
              <a:pathLst>
                <a:path w="27478" h="27519" extrusionOk="0">
                  <a:moveTo>
                    <a:pt x="27478" y="1"/>
                  </a:moveTo>
                  <a:lnTo>
                    <a:pt x="1" y="27457"/>
                  </a:lnTo>
                  <a:lnTo>
                    <a:pt x="372" y="27519"/>
                  </a:lnTo>
                  <a:lnTo>
                    <a:pt x="27478" y="414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4"/>
            <p:cNvSpPr/>
            <p:nvPr/>
          </p:nvSpPr>
          <p:spPr>
            <a:xfrm>
              <a:off x="6786800" y="2644350"/>
              <a:ext cx="590450" cy="591450"/>
            </a:xfrm>
            <a:custGeom>
              <a:avLst/>
              <a:gdLst/>
              <a:ahLst/>
              <a:cxnLst/>
              <a:rect l="l" t="t" r="r" b="b"/>
              <a:pathLst>
                <a:path w="23618" h="23658" extrusionOk="0">
                  <a:moveTo>
                    <a:pt x="23617" y="0"/>
                  </a:moveTo>
                  <a:lnTo>
                    <a:pt x="1" y="23616"/>
                  </a:lnTo>
                  <a:lnTo>
                    <a:pt x="393" y="23658"/>
                  </a:lnTo>
                  <a:lnTo>
                    <a:pt x="23617" y="4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4"/>
            <p:cNvSpPr/>
            <p:nvPr/>
          </p:nvSpPr>
          <p:spPr>
            <a:xfrm>
              <a:off x="6886925" y="2750650"/>
              <a:ext cx="489800" cy="490325"/>
            </a:xfrm>
            <a:custGeom>
              <a:avLst/>
              <a:gdLst/>
              <a:ahLst/>
              <a:cxnLst/>
              <a:rect l="l" t="t" r="r" b="b"/>
              <a:pathLst>
                <a:path w="19592" h="19613" extrusionOk="0">
                  <a:moveTo>
                    <a:pt x="19592" y="1"/>
                  </a:moveTo>
                  <a:lnTo>
                    <a:pt x="1" y="19592"/>
                  </a:lnTo>
                  <a:lnTo>
                    <a:pt x="414" y="19612"/>
                  </a:lnTo>
                  <a:lnTo>
                    <a:pt x="19592" y="434"/>
                  </a:lnTo>
                  <a:lnTo>
                    <a:pt x="19592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4"/>
            <p:cNvSpPr/>
            <p:nvPr/>
          </p:nvSpPr>
          <p:spPr>
            <a:xfrm>
              <a:off x="6983450" y="2856450"/>
              <a:ext cx="393275" cy="394850"/>
            </a:xfrm>
            <a:custGeom>
              <a:avLst/>
              <a:gdLst/>
              <a:ahLst/>
              <a:cxnLst/>
              <a:rect l="l" t="t" r="r" b="b"/>
              <a:pathLst>
                <a:path w="15731" h="15794" extrusionOk="0">
                  <a:moveTo>
                    <a:pt x="15731" y="1"/>
                  </a:moveTo>
                  <a:lnTo>
                    <a:pt x="0" y="15731"/>
                  </a:lnTo>
                  <a:lnTo>
                    <a:pt x="372" y="15793"/>
                  </a:lnTo>
                  <a:lnTo>
                    <a:pt x="15731" y="434"/>
                  </a:lnTo>
                  <a:lnTo>
                    <a:pt x="1573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4"/>
            <p:cNvSpPr/>
            <p:nvPr/>
          </p:nvSpPr>
          <p:spPr>
            <a:xfrm>
              <a:off x="7072725" y="2962775"/>
              <a:ext cx="304000" cy="306050"/>
            </a:xfrm>
            <a:custGeom>
              <a:avLst/>
              <a:gdLst/>
              <a:ahLst/>
              <a:cxnLst/>
              <a:rect l="l" t="t" r="r" b="b"/>
              <a:pathLst>
                <a:path w="12160" h="12242" extrusionOk="0">
                  <a:moveTo>
                    <a:pt x="12160" y="0"/>
                  </a:moveTo>
                  <a:lnTo>
                    <a:pt x="0" y="12159"/>
                  </a:lnTo>
                  <a:lnTo>
                    <a:pt x="331" y="12242"/>
                  </a:lnTo>
                  <a:lnTo>
                    <a:pt x="12160" y="413"/>
                  </a:lnTo>
                  <a:lnTo>
                    <a:pt x="1216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4"/>
            <p:cNvSpPr/>
            <p:nvPr/>
          </p:nvSpPr>
          <p:spPr>
            <a:xfrm>
              <a:off x="7152725" y="3068575"/>
              <a:ext cx="224525" cy="227625"/>
            </a:xfrm>
            <a:custGeom>
              <a:avLst/>
              <a:gdLst/>
              <a:ahLst/>
              <a:cxnLst/>
              <a:rect l="l" t="t" r="r" b="b"/>
              <a:pathLst>
                <a:path w="8981" h="9105" extrusionOk="0">
                  <a:moveTo>
                    <a:pt x="8980" y="0"/>
                  </a:moveTo>
                  <a:lnTo>
                    <a:pt x="0" y="8980"/>
                  </a:lnTo>
                  <a:lnTo>
                    <a:pt x="310" y="9104"/>
                  </a:lnTo>
                  <a:lnTo>
                    <a:pt x="8980" y="434"/>
                  </a:lnTo>
                  <a:lnTo>
                    <a:pt x="8980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4"/>
            <p:cNvSpPr/>
            <p:nvPr/>
          </p:nvSpPr>
          <p:spPr>
            <a:xfrm>
              <a:off x="7221875" y="3174875"/>
              <a:ext cx="154850" cy="159000"/>
            </a:xfrm>
            <a:custGeom>
              <a:avLst/>
              <a:gdLst/>
              <a:ahLst/>
              <a:cxnLst/>
              <a:rect l="l" t="t" r="r" b="b"/>
              <a:pathLst>
                <a:path w="6194" h="6360" extrusionOk="0">
                  <a:moveTo>
                    <a:pt x="6194" y="1"/>
                  </a:moveTo>
                  <a:lnTo>
                    <a:pt x="0" y="6194"/>
                  </a:lnTo>
                  <a:cubicBezTo>
                    <a:pt x="83" y="6256"/>
                    <a:pt x="166" y="6297"/>
                    <a:pt x="248" y="6359"/>
                  </a:cubicBezTo>
                  <a:lnTo>
                    <a:pt x="6194" y="434"/>
                  </a:lnTo>
                  <a:lnTo>
                    <a:pt x="6194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4"/>
            <p:cNvSpPr/>
            <p:nvPr/>
          </p:nvSpPr>
          <p:spPr>
            <a:xfrm>
              <a:off x="7280700" y="3281200"/>
              <a:ext cx="96025" cy="100650"/>
            </a:xfrm>
            <a:custGeom>
              <a:avLst/>
              <a:gdLst/>
              <a:ahLst/>
              <a:cxnLst/>
              <a:rect l="l" t="t" r="r" b="b"/>
              <a:pathLst>
                <a:path w="3841" h="4026" extrusionOk="0">
                  <a:moveTo>
                    <a:pt x="3841" y="0"/>
                  </a:moveTo>
                  <a:lnTo>
                    <a:pt x="1" y="3819"/>
                  </a:lnTo>
                  <a:cubicBezTo>
                    <a:pt x="83" y="3881"/>
                    <a:pt x="145" y="3964"/>
                    <a:pt x="228" y="4026"/>
                  </a:cubicBezTo>
                  <a:lnTo>
                    <a:pt x="3841" y="413"/>
                  </a:lnTo>
                  <a:lnTo>
                    <a:pt x="384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4"/>
            <p:cNvSpPr/>
            <p:nvPr/>
          </p:nvSpPr>
          <p:spPr>
            <a:xfrm>
              <a:off x="7330775" y="3386475"/>
              <a:ext cx="45950" cy="52150"/>
            </a:xfrm>
            <a:custGeom>
              <a:avLst/>
              <a:gdLst/>
              <a:ahLst/>
              <a:cxnLst/>
              <a:rect l="l" t="t" r="r" b="b"/>
              <a:pathLst>
                <a:path w="1838" h="2086" extrusionOk="0">
                  <a:moveTo>
                    <a:pt x="1838" y="1"/>
                  </a:moveTo>
                  <a:lnTo>
                    <a:pt x="0" y="1838"/>
                  </a:lnTo>
                  <a:lnTo>
                    <a:pt x="186" y="2086"/>
                  </a:lnTo>
                  <a:lnTo>
                    <a:pt x="1838" y="434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4"/>
            <p:cNvSpPr/>
            <p:nvPr/>
          </p:nvSpPr>
          <p:spPr>
            <a:xfrm>
              <a:off x="7368950" y="3479900"/>
              <a:ext cx="7775" cy="14475"/>
            </a:xfrm>
            <a:custGeom>
              <a:avLst/>
              <a:gdLst/>
              <a:ahLst/>
              <a:cxnLst/>
              <a:rect l="l" t="t" r="r" b="b"/>
              <a:pathLst>
                <a:path w="311" h="579" extrusionOk="0">
                  <a:moveTo>
                    <a:pt x="311" y="0"/>
                  </a:moveTo>
                  <a:lnTo>
                    <a:pt x="1" y="289"/>
                  </a:lnTo>
                  <a:cubicBezTo>
                    <a:pt x="63" y="392"/>
                    <a:pt x="125" y="475"/>
                    <a:pt x="166" y="578"/>
                  </a:cubicBezTo>
                  <a:lnTo>
                    <a:pt x="311" y="434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4" name="Google Shape;1534;p24"/>
          <p:cNvSpPr/>
          <p:nvPr/>
        </p:nvSpPr>
        <p:spPr>
          <a:xfrm flipH="1">
            <a:off x="-258011" y="0"/>
            <a:ext cx="3863048" cy="2163391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24"/>
          <p:cNvSpPr/>
          <p:nvPr/>
        </p:nvSpPr>
        <p:spPr>
          <a:xfrm flipH="1">
            <a:off x="-258050" y="0"/>
            <a:ext cx="3351435" cy="1876877"/>
          </a:xfrm>
          <a:custGeom>
            <a:avLst/>
            <a:gdLst/>
            <a:ahLst/>
            <a:cxnLst/>
            <a:rect l="l" t="t" r="r" b="b"/>
            <a:pathLst>
              <a:path w="60528" h="33897" extrusionOk="0">
                <a:moveTo>
                  <a:pt x="1095" y="0"/>
                </a:moveTo>
                <a:cubicBezTo>
                  <a:pt x="1095" y="0"/>
                  <a:pt x="1" y="6585"/>
                  <a:pt x="13151" y="8361"/>
                </a:cubicBezTo>
                <a:cubicBezTo>
                  <a:pt x="26301" y="10115"/>
                  <a:pt x="26941" y="10611"/>
                  <a:pt x="32432" y="17939"/>
                </a:cubicBezTo>
                <a:cubicBezTo>
                  <a:pt x="37902" y="25288"/>
                  <a:pt x="38625" y="26114"/>
                  <a:pt x="46284" y="26465"/>
                </a:cubicBezTo>
                <a:cubicBezTo>
                  <a:pt x="53943" y="26795"/>
                  <a:pt x="57514" y="28591"/>
                  <a:pt x="60528" y="33897"/>
                </a:cubicBezTo>
                <a:lnTo>
                  <a:pt x="60528" y="0"/>
                </a:lnTo>
                <a:close/>
              </a:path>
            </a:pathLst>
          </a:custGeom>
          <a:solidFill>
            <a:srgbClr val="F4D5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6" name="Google Shape;1536;p24"/>
          <p:cNvGrpSpPr/>
          <p:nvPr/>
        </p:nvGrpSpPr>
        <p:grpSpPr>
          <a:xfrm flipH="1">
            <a:off x="2164719" y="3811463"/>
            <a:ext cx="1330842" cy="1332037"/>
            <a:chOff x="1808575" y="2693875"/>
            <a:chExt cx="558450" cy="558975"/>
          </a:xfrm>
        </p:grpSpPr>
        <p:sp>
          <p:nvSpPr>
            <p:cNvPr id="1537" name="Google Shape;1537;p24"/>
            <p:cNvSpPr/>
            <p:nvPr/>
          </p:nvSpPr>
          <p:spPr>
            <a:xfrm>
              <a:off x="1834900" y="27202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8" y="1"/>
                  </a:moveTo>
                  <a:lnTo>
                    <a:pt x="5368" y="1"/>
                  </a:lnTo>
                  <a:cubicBezTo>
                    <a:pt x="3015" y="1116"/>
                    <a:pt x="1115" y="3015"/>
                    <a:pt x="1" y="5389"/>
                  </a:cubicBezTo>
                  <a:lnTo>
                    <a:pt x="5368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4"/>
            <p:cNvSpPr/>
            <p:nvPr/>
          </p:nvSpPr>
          <p:spPr>
            <a:xfrm>
              <a:off x="1808575" y="2693875"/>
              <a:ext cx="272525" cy="272525"/>
            </a:xfrm>
            <a:custGeom>
              <a:avLst/>
              <a:gdLst/>
              <a:ahLst/>
              <a:cxnLst/>
              <a:rect l="l" t="t" r="r" b="b"/>
              <a:pathLst>
                <a:path w="10901" h="10901" extrusionOk="0">
                  <a:moveTo>
                    <a:pt x="10901" y="1"/>
                  </a:moveTo>
                  <a:lnTo>
                    <a:pt x="10901" y="1"/>
                  </a:lnTo>
                  <a:cubicBezTo>
                    <a:pt x="10529" y="22"/>
                    <a:pt x="10157" y="42"/>
                    <a:pt x="9786" y="84"/>
                  </a:cubicBezTo>
                  <a:lnTo>
                    <a:pt x="83" y="9807"/>
                  </a:lnTo>
                  <a:cubicBezTo>
                    <a:pt x="42" y="10158"/>
                    <a:pt x="21" y="10529"/>
                    <a:pt x="1" y="10901"/>
                  </a:cubicBezTo>
                  <a:lnTo>
                    <a:pt x="10901" y="1"/>
                  </a:ln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4"/>
            <p:cNvSpPr/>
            <p:nvPr/>
          </p:nvSpPr>
          <p:spPr>
            <a:xfrm>
              <a:off x="1812700" y="26985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2945" y="1"/>
                  </a:moveTo>
                  <a:lnTo>
                    <a:pt x="1" y="12944"/>
                  </a:lnTo>
                  <a:cubicBezTo>
                    <a:pt x="42" y="13233"/>
                    <a:pt x="125" y="13502"/>
                    <a:pt x="187" y="13791"/>
                  </a:cubicBezTo>
                  <a:lnTo>
                    <a:pt x="13791" y="166"/>
                  </a:lnTo>
                  <a:cubicBezTo>
                    <a:pt x="13523" y="104"/>
                    <a:pt x="13234" y="42"/>
                    <a:pt x="12945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4"/>
            <p:cNvSpPr/>
            <p:nvPr/>
          </p:nvSpPr>
          <p:spPr>
            <a:xfrm>
              <a:off x="1832850" y="2718650"/>
              <a:ext cx="386575" cy="386075"/>
            </a:xfrm>
            <a:custGeom>
              <a:avLst/>
              <a:gdLst/>
              <a:ahLst/>
              <a:cxnLst/>
              <a:rect l="l" t="t" r="r" b="b"/>
              <a:pathLst>
                <a:path w="15463" h="15443" extrusionOk="0">
                  <a:moveTo>
                    <a:pt x="14760" y="1"/>
                  </a:moveTo>
                  <a:lnTo>
                    <a:pt x="0" y="14761"/>
                  </a:lnTo>
                  <a:cubicBezTo>
                    <a:pt x="103" y="14988"/>
                    <a:pt x="227" y="15215"/>
                    <a:pt x="330" y="15442"/>
                  </a:cubicBezTo>
                  <a:lnTo>
                    <a:pt x="15462" y="331"/>
                  </a:lnTo>
                  <a:cubicBezTo>
                    <a:pt x="15235" y="207"/>
                    <a:pt x="15008" y="83"/>
                    <a:pt x="14760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4"/>
            <p:cNvSpPr/>
            <p:nvPr/>
          </p:nvSpPr>
          <p:spPr>
            <a:xfrm>
              <a:off x="1864325" y="2750150"/>
              <a:ext cx="405675" cy="405150"/>
            </a:xfrm>
            <a:custGeom>
              <a:avLst/>
              <a:gdLst/>
              <a:ahLst/>
              <a:cxnLst/>
              <a:rect l="l" t="t" r="r" b="b"/>
              <a:pathLst>
                <a:path w="16227" h="16206" extrusionOk="0">
                  <a:moveTo>
                    <a:pt x="15648" y="0"/>
                  </a:moveTo>
                  <a:lnTo>
                    <a:pt x="0" y="15648"/>
                  </a:lnTo>
                  <a:cubicBezTo>
                    <a:pt x="165" y="15834"/>
                    <a:pt x="310" y="16020"/>
                    <a:pt x="475" y="16205"/>
                  </a:cubicBezTo>
                  <a:lnTo>
                    <a:pt x="16226" y="454"/>
                  </a:lnTo>
                  <a:cubicBezTo>
                    <a:pt x="16040" y="289"/>
                    <a:pt x="15855" y="145"/>
                    <a:pt x="15648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4"/>
            <p:cNvSpPr/>
            <p:nvPr/>
          </p:nvSpPr>
          <p:spPr>
            <a:xfrm>
              <a:off x="1906125" y="2791425"/>
              <a:ext cx="405150" cy="405150"/>
            </a:xfrm>
            <a:custGeom>
              <a:avLst/>
              <a:gdLst/>
              <a:ahLst/>
              <a:cxnLst/>
              <a:rect l="l" t="t" r="r" b="b"/>
              <a:pathLst>
                <a:path w="16206" h="16206" extrusionOk="0">
                  <a:moveTo>
                    <a:pt x="15752" y="1"/>
                  </a:moveTo>
                  <a:lnTo>
                    <a:pt x="0" y="15752"/>
                  </a:lnTo>
                  <a:cubicBezTo>
                    <a:pt x="166" y="15917"/>
                    <a:pt x="372" y="16061"/>
                    <a:pt x="558" y="16206"/>
                  </a:cubicBezTo>
                  <a:lnTo>
                    <a:pt x="16206" y="558"/>
                  </a:lnTo>
                  <a:cubicBezTo>
                    <a:pt x="16061" y="372"/>
                    <a:pt x="15896" y="186"/>
                    <a:pt x="1575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4"/>
            <p:cNvSpPr/>
            <p:nvPr/>
          </p:nvSpPr>
          <p:spPr>
            <a:xfrm>
              <a:off x="1956700" y="2842000"/>
              <a:ext cx="386575" cy="386575"/>
            </a:xfrm>
            <a:custGeom>
              <a:avLst/>
              <a:gdLst/>
              <a:ahLst/>
              <a:cxnLst/>
              <a:rect l="l" t="t" r="r" b="b"/>
              <a:pathLst>
                <a:path w="15463" h="15463" extrusionOk="0">
                  <a:moveTo>
                    <a:pt x="15132" y="1"/>
                  </a:moveTo>
                  <a:lnTo>
                    <a:pt x="1" y="15112"/>
                  </a:lnTo>
                  <a:cubicBezTo>
                    <a:pt x="228" y="15236"/>
                    <a:pt x="455" y="15360"/>
                    <a:pt x="702" y="15463"/>
                  </a:cubicBezTo>
                  <a:lnTo>
                    <a:pt x="15463" y="682"/>
                  </a:lnTo>
                  <a:cubicBezTo>
                    <a:pt x="15339" y="455"/>
                    <a:pt x="15236" y="228"/>
                    <a:pt x="15132" y="1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4"/>
            <p:cNvSpPr/>
            <p:nvPr/>
          </p:nvSpPr>
          <p:spPr>
            <a:xfrm>
              <a:off x="2018125" y="2903425"/>
              <a:ext cx="344775" cy="344775"/>
            </a:xfrm>
            <a:custGeom>
              <a:avLst/>
              <a:gdLst/>
              <a:ahLst/>
              <a:cxnLst/>
              <a:rect l="l" t="t" r="r" b="b"/>
              <a:pathLst>
                <a:path w="13791" h="13791" extrusionOk="0">
                  <a:moveTo>
                    <a:pt x="13604" y="0"/>
                  </a:moveTo>
                  <a:lnTo>
                    <a:pt x="0" y="13625"/>
                  </a:lnTo>
                  <a:cubicBezTo>
                    <a:pt x="268" y="13687"/>
                    <a:pt x="557" y="13749"/>
                    <a:pt x="846" y="13790"/>
                  </a:cubicBezTo>
                  <a:lnTo>
                    <a:pt x="13790" y="867"/>
                  </a:lnTo>
                  <a:cubicBezTo>
                    <a:pt x="13749" y="558"/>
                    <a:pt x="13687" y="289"/>
                    <a:pt x="13604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4"/>
            <p:cNvSpPr/>
            <p:nvPr/>
          </p:nvSpPr>
          <p:spPr>
            <a:xfrm>
              <a:off x="2095025" y="2980325"/>
              <a:ext cx="272000" cy="272525"/>
            </a:xfrm>
            <a:custGeom>
              <a:avLst/>
              <a:gdLst/>
              <a:ahLst/>
              <a:cxnLst/>
              <a:rect l="l" t="t" r="r" b="b"/>
              <a:pathLst>
                <a:path w="10880" h="10901" extrusionOk="0">
                  <a:moveTo>
                    <a:pt x="10879" y="0"/>
                  </a:moveTo>
                  <a:lnTo>
                    <a:pt x="0" y="10900"/>
                  </a:lnTo>
                  <a:cubicBezTo>
                    <a:pt x="372" y="10900"/>
                    <a:pt x="723" y="10859"/>
                    <a:pt x="1094" y="10817"/>
                  </a:cubicBezTo>
                  <a:lnTo>
                    <a:pt x="10797" y="1094"/>
                  </a:lnTo>
                  <a:cubicBezTo>
                    <a:pt x="10859" y="743"/>
                    <a:pt x="10879" y="372"/>
                    <a:pt x="10879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4"/>
            <p:cNvSpPr/>
            <p:nvPr/>
          </p:nvSpPr>
          <p:spPr>
            <a:xfrm>
              <a:off x="2206500" y="3091800"/>
              <a:ext cx="134200" cy="134725"/>
            </a:xfrm>
            <a:custGeom>
              <a:avLst/>
              <a:gdLst/>
              <a:ahLst/>
              <a:cxnLst/>
              <a:rect l="l" t="t" r="r" b="b"/>
              <a:pathLst>
                <a:path w="5368" h="5389" extrusionOk="0">
                  <a:moveTo>
                    <a:pt x="5367" y="0"/>
                  </a:moveTo>
                  <a:lnTo>
                    <a:pt x="0" y="5388"/>
                  </a:lnTo>
                  <a:cubicBezTo>
                    <a:pt x="2353" y="4273"/>
                    <a:pt x="4253" y="2374"/>
                    <a:pt x="5367" y="0"/>
                  </a:cubicBezTo>
                  <a:close/>
                </a:path>
              </a:pathLst>
            </a:custGeom>
            <a:solidFill>
              <a:srgbClr val="9E7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7" name="Google Shape;1547;p24"/>
          <p:cNvSpPr/>
          <p:nvPr/>
        </p:nvSpPr>
        <p:spPr>
          <a:xfrm rot="1374767" flipH="1">
            <a:off x="8401055" y="3814653"/>
            <a:ext cx="803203" cy="1692848"/>
          </a:xfrm>
          <a:custGeom>
            <a:avLst/>
            <a:gdLst/>
            <a:ahLst/>
            <a:cxnLst/>
            <a:rect l="l" t="t" r="r" b="b"/>
            <a:pathLst>
              <a:path w="29130" h="61395" extrusionOk="0">
                <a:moveTo>
                  <a:pt x="63" y="0"/>
                </a:moveTo>
                <a:lnTo>
                  <a:pt x="1" y="269"/>
                </a:lnTo>
                <a:cubicBezTo>
                  <a:pt x="2850" y="1115"/>
                  <a:pt x="5492" y="2540"/>
                  <a:pt x="7763" y="4459"/>
                </a:cubicBezTo>
                <a:cubicBezTo>
                  <a:pt x="11314" y="7391"/>
                  <a:pt x="15546" y="12861"/>
                  <a:pt x="15628" y="22213"/>
                </a:cubicBezTo>
                <a:cubicBezTo>
                  <a:pt x="15649" y="25557"/>
                  <a:pt x="15525" y="28674"/>
                  <a:pt x="15381" y="31668"/>
                </a:cubicBezTo>
                <a:cubicBezTo>
                  <a:pt x="14823" y="44673"/>
                  <a:pt x="14410" y="54087"/>
                  <a:pt x="29005" y="61394"/>
                </a:cubicBezTo>
                <a:lnTo>
                  <a:pt x="29129" y="61147"/>
                </a:lnTo>
                <a:cubicBezTo>
                  <a:pt x="14679" y="53921"/>
                  <a:pt x="15091" y="44570"/>
                  <a:pt x="15649" y="31668"/>
                </a:cubicBezTo>
                <a:cubicBezTo>
                  <a:pt x="15773" y="28674"/>
                  <a:pt x="15917" y="25557"/>
                  <a:pt x="15876" y="22192"/>
                </a:cubicBezTo>
                <a:cubicBezTo>
                  <a:pt x="15814" y="12737"/>
                  <a:pt x="11520" y="7226"/>
                  <a:pt x="7928" y="4253"/>
                </a:cubicBezTo>
                <a:cubicBezTo>
                  <a:pt x="5616" y="2312"/>
                  <a:pt x="2953" y="867"/>
                  <a:pt x="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" name="Google Shape;1548;p24"/>
          <p:cNvGrpSpPr/>
          <p:nvPr/>
        </p:nvGrpSpPr>
        <p:grpSpPr>
          <a:xfrm flipH="1">
            <a:off x="281950" y="2553502"/>
            <a:ext cx="883705" cy="251957"/>
            <a:chOff x="2152825" y="1658100"/>
            <a:chExt cx="452625" cy="129050"/>
          </a:xfrm>
        </p:grpSpPr>
        <p:sp>
          <p:nvSpPr>
            <p:cNvPr id="1549" name="Google Shape;1549;p24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4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24"/>
          <p:cNvGrpSpPr/>
          <p:nvPr/>
        </p:nvGrpSpPr>
        <p:grpSpPr>
          <a:xfrm flipH="1">
            <a:off x="7094375" y="4658502"/>
            <a:ext cx="883705" cy="251957"/>
            <a:chOff x="2152825" y="1658100"/>
            <a:chExt cx="452625" cy="129050"/>
          </a:xfrm>
        </p:grpSpPr>
        <p:sp>
          <p:nvSpPr>
            <p:cNvPr id="1552" name="Google Shape;1552;p24"/>
            <p:cNvSpPr/>
            <p:nvPr/>
          </p:nvSpPr>
          <p:spPr>
            <a:xfrm>
              <a:off x="2152825" y="1658100"/>
              <a:ext cx="320500" cy="58325"/>
            </a:xfrm>
            <a:custGeom>
              <a:avLst/>
              <a:gdLst/>
              <a:ahLst/>
              <a:cxnLst/>
              <a:rect l="l" t="t" r="r" b="b"/>
              <a:pathLst>
                <a:path w="12820" h="2333" extrusionOk="0">
                  <a:moveTo>
                    <a:pt x="5140" y="0"/>
                  </a:moveTo>
                  <a:lnTo>
                    <a:pt x="2601" y="2065"/>
                  </a:lnTo>
                  <a:lnTo>
                    <a:pt x="124" y="62"/>
                  </a:lnTo>
                  <a:lnTo>
                    <a:pt x="0" y="207"/>
                  </a:lnTo>
                  <a:lnTo>
                    <a:pt x="2601" y="2333"/>
                  </a:lnTo>
                  <a:lnTo>
                    <a:pt x="5140" y="269"/>
                  </a:lnTo>
                  <a:lnTo>
                    <a:pt x="7680" y="2333"/>
                  </a:lnTo>
                  <a:lnTo>
                    <a:pt x="10219" y="269"/>
                  </a:lnTo>
                  <a:lnTo>
                    <a:pt x="12696" y="2271"/>
                  </a:lnTo>
                  <a:lnTo>
                    <a:pt x="12820" y="2106"/>
                  </a:lnTo>
                  <a:lnTo>
                    <a:pt x="10219" y="0"/>
                  </a:lnTo>
                  <a:lnTo>
                    <a:pt x="7680" y="2065"/>
                  </a:lnTo>
                  <a:lnTo>
                    <a:pt x="5140" y="0"/>
                  </a:lnTo>
                  <a:close/>
                </a:path>
              </a:pathLst>
            </a:custGeom>
            <a:solidFill>
              <a:srgbClr val="E89C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4"/>
            <p:cNvSpPr/>
            <p:nvPr/>
          </p:nvSpPr>
          <p:spPr>
            <a:xfrm>
              <a:off x="2284425" y="1728800"/>
              <a:ext cx="321025" cy="58350"/>
            </a:xfrm>
            <a:custGeom>
              <a:avLst/>
              <a:gdLst/>
              <a:ahLst/>
              <a:cxnLst/>
              <a:rect l="l" t="t" r="r" b="b"/>
              <a:pathLst>
                <a:path w="12841" h="2334" extrusionOk="0">
                  <a:moveTo>
                    <a:pt x="5161" y="0"/>
                  </a:moveTo>
                  <a:lnTo>
                    <a:pt x="2622" y="2065"/>
                  </a:lnTo>
                  <a:lnTo>
                    <a:pt x="145" y="62"/>
                  </a:lnTo>
                  <a:lnTo>
                    <a:pt x="0" y="227"/>
                  </a:lnTo>
                  <a:lnTo>
                    <a:pt x="2622" y="2333"/>
                  </a:lnTo>
                  <a:lnTo>
                    <a:pt x="5161" y="269"/>
                  </a:lnTo>
                  <a:lnTo>
                    <a:pt x="7700" y="2333"/>
                  </a:lnTo>
                  <a:lnTo>
                    <a:pt x="10240" y="269"/>
                  </a:lnTo>
                  <a:lnTo>
                    <a:pt x="12717" y="2271"/>
                  </a:lnTo>
                  <a:lnTo>
                    <a:pt x="12841" y="2106"/>
                  </a:lnTo>
                  <a:lnTo>
                    <a:pt x="10240" y="0"/>
                  </a:lnTo>
                  <a:lnTo>
                    <a:pt x="7700" y="2065"/>
                  </a:lnTo>
                  <a:lnTo>
                    <a:pt x="5161" y="0"/>
                  </a:ln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4" name="Google Shape;1554;p24"/>
          <p:cNvGrpSpPr/>
          <p:nvPr/>
        </p:nvGrpSpPr>
        <p:grpSpPr>
          <a:xfrm flipH="1">
            <a:off x="6930198" y="196023"/>
            <a:ext cx="1379059" cy="1377887"/>
            <a:chOff x="1173800" y="3346750"/>
            <a:chExt cx="617775" cy="617250"/>
          </a:xfrm>
        </p:grpSpPr>
        <p:sp>
          <p:nvSpPr>
            <p:cNvPr id="1555" name="Google Shape;1555;p24"/>
            <p:cNvSpPr/>
            <p:nvPr/>
          </p:nvSpPr>
          <p:spPr>
            <a:xfrm>
              <a:off x="1477250" y="3367900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1"/>
                  </a:moveTo>
                  <a:cubicBezTo>
                    <a:pt x="228" y="1"/>
                    <a:pt x="145" y="620"/>
                    <a:pt x="104" y="1528"/>
                  </a:cubicBezTo>
                  <a:cubicBezTo>
                    <a:pt x="62" y="1962"/>
                    <a:pt x="42" y="2498"/>
                    <a:pt x="21" y="3076"/>
                  </a:cubicBezTo>
                  <a:cubicBezTo>
                    <a:pt x="1" y="3365"/>
                    <a:pt x="1" y="3654"/>
                    <a:pt x="1" y="3964"/>
                  </a:cubicBezTo>
                  <a:lnTo>
                    <a:pt x="1" y="4872"/>
                  </a:lnTo>
                  <a:lnTo>
                    <a:pt x="1" y="5781"/>
                  </a:lnTo>
                  <a:cubicBezTo>
                    <a:pt x="1" y="6070"/>
                    <a:pt x="21" y="6379"/>
                    <a:pt x="21" y="6648"/>
                  </a:cubicBezTo>
                  <a:cubicBezTo>
                    <a:pt x="42" y="7205"/>
                    <a:pt x="62" y="7742"/>
                    <a:pt x="83" y="8196"/>
                  </a:cubicBezTo>
                  <a:cubicBezTo>
                    <a:pt x="145" y="9125"/>
                    <a:pt x="228" y="9724"/>
                    <a:pt x="228" y="9724"/>
                  </a:cubicBezTo>
                  <a:cubicBezTo>
                    <a:pt x="228" y="9724"/>
                    <a:pt x="290" y="9125"/>
                    <a:pt x="351" y="8196"/>
                  </a:cubicBezTo>
                  <a:cubicBezTo>
                    <a:pt x="372" y="7763"/>
                    <a:pt x="393" y="7226"/>
                    <a:pt x="413" y="6648"/>
                  </a:cubicBezTo>
                  <a:cubicBezTo>
                    <a:pt x="413" y="6379"/>
                    <a:pt x="434" y="6070"/>
                    <a:pt x="434" y="5781"/>
                  </a:cubicBezTo>
                  <a:lnTo>
                    <a:pt x="434" y="4872"/>
                  </a:lnTo>
                  <a:lnTo>
                    <a:pt x="434" y="3964"/>
                  </a:lnTo>
                  <a:cubicBezTo>
                    <a:pt x="434" y="3654"/>
                    <a:pt x="413" y="3365"/>
                    <a:pt x="413" y="3076"/>
                  </a:cubicBezTo>
                  <a:cubicBezTo>
                    <a:pt x="393" y="2519"/>
                    <a:pt x="372" y="1982"/>
                    <a:pt x="351" y="1528"/>
                  </a:cubicBezTo>
                  <a:cubicBezTo>
                    <a:pt x="290" y="620"/>
                    <a:pt x="228" y="1"/>
                    <a:pt x="228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4"/>
            <p:cNvSpPr/>
            <p:nvPr/>
          </p:nvSpPr>
          <p:spPr>
            <a:xfrm>
              <a:off x="1477250" y="3700275"/>
              <a:ext cx="10875" cy="243100"/>
            </a:xfrm>
            <a:custGeom>
              <a:avLst/>
              <a:gdLst/>
              <a:ahLst/>
              <a:cxnLst/>
              <a:rect l="l" t="t" r="r" b="b"/>
              <a:pathLst>
                <a:path w="435" h="9724" extrusionOk="0">
                  <a:moveTo>
                    <a:pt x="228" y="0"/>
                  </a:moveTo>
                  <a:cubicBezTo>
                    <a:pt x="228" y="0"/>
                    <a:pt x="145" y="599"/>
                    <a:pt x="104" y="1507"/>
                  </a:cubicBezTo>
                  <a:cubicBezTo>
                    <a:pt x="62" y="1961"/>
                    <a:pt x="42" y="2498"/>
                    <a:pt x="21" y="3055"/>
                  </a:cubicBezTo>
                  <a:cubicBezTo>
                    <a:pt x="1" y="3344"/>
                    <a:pt x="1" y="3654"/>
                    <a:pt x="1" y="3943"/>
                  </a:cubicBezTo>
                  <a:lnTo>
                    <a:pt x="1" y="4851"/>
                  </a:lnTo>
                  <a:lnTo>
                    <a:pt x="1" y="5760"/>
                  </a:lnTo>
                  <a:cubicBezTo>
                    <a:pt x="1" y="6069"/>
                    <a:pt x="21" y="6358"/>
                    <a:pt x="21" y="6647"/>
                  </a:cubicBezTo>
                  <a:cubicBezTo>
                    <a:pt x="42" y="7205"/>
                    <a:pt x="62" y="7741"/>
                    <a:pt x="83" y="8196"/>
                  </a:cubicBezTo>
                  <a:cubicBezTo>
                    <a:pt x="145" y="9125"/>
                    <a:pt x="228" y="9723"/>
                    <a:pt x="228" y="9723"/>
                  </a:cubicBezTo>
                  <a:cubicBezTo>
                    <a:pt x="228" y="9723"/>
                    <a:pt x="290" y="9125"/>
                    <a:pt x="351" y="8196"/>
                  </a:cubicBezTo>
                  <a:cubicBezTo>
                    <a:pt x="372" y="7741"/>
                    <a:pt x="393" y="7205"/>
                    <a:pt x="413" y="6647"/>
                  </a:cubicBezTo>
                  <a:cubicBezTo>
                    <a:pt x="413" y="6358"/>
                    <a:pt x="434" y="6069"/>
                    <a:pt x="434" y="5760"/>
                  </a:cubicBezTo>
                  <a:lnTo>
                    <a:pt x="434" y="4851"/>
                  </a:lnTo>
                  <a:lnTo>
                    <a:pt x="434" y="3943"/>
                  </a:lnTo>
                  <a:cubicBezTo>
                    <a:pt x="434" y="3654"/>
                    <a:pt x="413" y="3344"/>
                    <a:pt x="413" y="3055"/>
                  </a:cubicBezTo>
                  <a:cubicBezTo>
                    <a:pt x="393" y="2498"/>
                    <a:pt x="372" y="1982"/>
                    <a:pt x="351" y="1507"/>
                  </a:cubicBezTo>
                  <a:cubicBezTo>
                    <a:pt x="290" y="599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4"/>
            <p:cNvSpPr/>
            <p:nvPr/>
          </p:nvSpPr>
          <p:spPr>
            <a:xfrm>
              <a:off x="1527300" y="3650200"/>
              <a:ext cx="243125" cy="10350"/>
            </a:xfrm>
            <a:custGeom>
              <a:avLst/>
              <a:gdLst/>
              <a:ahLst/>
              <a:cxnLst/>
              <a:rect l="l" t="t" r="r" b="b"/>
              <a:pathLst>
                <a:path w="9725" h="414" extrusionOk="0">
                  <a:moveTo>
                    <a:pt x="3944" y="1"/>
                  </a:moveTo>
                  <a:cubicBezTo>
                    <a:pt x="3634" y="1"/>
                    <a:pt x="3345" y="21"/>
                    <a:pt x="3056" y="21"/>
                  </a:cubicBezTo>
                  <a:cubicBezTo>
                    <a:pt x="2499" y="21"/>
                    <a:pt x="1983" y="63"/>
                    <a:pt x="1508" y="83"/>
                  </a:cubicBezTo>
                  <a:cubicBezTo>
                    <a:pt x="600" y="145"/>
                    <a:pt x="1" y="207"/>
                    <a:pt x="1" y="207"/>
                  </a:cubicBezTo>
                  <a:cubicBezTo>
                    <a:pt x="1" y="207"/>
                    <a:pt x="600" y="290"/>
                    <a:pt x="1508" y="331"/>
                  </a:cubicBezTo>
                  <a:cubicBezTo>
                    <a:pt x="1962" y="372"/>
                    <a:pt x="2499" y="393"/>
                    <a:pt x="3056" y="413"/>
                  </a:cubicBezTo>
                  <a:lnTo>
                    <a:pt x="6648" y="413"/>
                  </a:lnTo>
                  <a:cubicBezTo>
                    <a:pt x="7206" y="393"/>
                    <a:pt x="7742" y="372"/>
                    <a:pt x="8196" y="331"/>
                  </a:cubicBezTo>
                  <a:cubicBezTo>
                    <a:pt x="9105" y="290"/>
                    <a:pt x="9724" y="207"/>
                    <a:pt x="9724" y="207"/>
                  </a:cubicBezTo>
                  <a:cubicBezTo>
                    <a:pt x="9724" y="207"/>
                    <a:pt x="9105" y="124"/>
                    <a:pt x="8196" y="83"/>
                  </a:cubicBezTo>
                  <a:cubicBezTo>
                    <a:pt x="7742" y="63"/>
                    <a:pt x="7206" y="21"/>
                    <a:pt x="6648" y="21"/>
                  </a:cubicBezTo>
                  <a:cubicBezTo>
                    <a:pt x="6359" y="1"/>
                    <a:pt x="6070" y="1"/>
                    <a:pt x="576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4"/>
            <p:cNvSpPr/>
            <p:nvPr/>
          </p:nvSpPr>
          <p:spPr>
            <a:xfrm>
              <a:off x="1194425" y="3650200"/>
              <a:ext cx="243100" cy="10350"/>
            </a:xfrm>
            <a:custGeom>
              <a:avLst/>
              <a:gdLst/>
              <a:ahLst/>
              <a:cxnLst/>
              <a:rect l="l" t="t" r="r" b="b"/>
              <a:pathLst>
                <a:path w="9724" h="414" extrusionOk="0">
                  <a:moveTo>
                    <a:pt x="3964" y="1"/>
                  </a:moveTo>
                  <a:cubicBezTo>
                    <a:pt x="3675" y="1"/>
                    <a:pt x="3366" y="21"/>
                    <a:pt x="3077" y="21"/>
                  </a:cubicBezTo>
                  <a:cubicBezTo>
                    <a:pt x="2519" y="21"/>
                    <a:pt x="1983" y="63"/>
                    <a:pt x="1528" y="83"/>
                  </a:cubicBezTo>
                  <a:cubicBezTo>
                    <a:pt x="620" y="145"/>
                    <a:pt x="1" y="207"/>
                    <a:pt x="1" y="207"/>
                  </a:cubicBezTo>
                  <a:cubicBezTo>
                    <a:pt x="1" y="207"/>
                    <a:pt x="620" y="290"/>
                    <a:pt x="1528" y="331"/>
                  </a:cubicBezTo>
                  <a:cubicBezTo>
                    <a:pt x="1983" y="372"/>
                    <a:pt x="2519" y="393"/>
                    <a:pt x="3077" y="413"/>
                  </a:cubicBezTo>
                  <a:lnTo>
                    <a:pt x="6669" y="413"/>
                  </a:lnTo>
                  <a:cubicBezTo>
                    <a:pt x="7226" y="393"/>
                    <a:pt x="7763" y="372"/>
                    <a:pt x="8217" y="331"/>
                  </a:cubicBezTo>
                  <a:cubicBezTo>
                    <a:pt x="9125" y="290"/>
                    <a:pt x="9724" y="207"/>
                    <a:pt x="9724" y="207"/>
                  </a:cubicBezTo>
                  <a:cubicBezTo>
                    <a:pt x="9724" y="207"/>
                    <a:pt x="9125" y="124"/>
                    <a:pt x="8217" y="83"/>
                  </a:cubicBezTo>
                  <a:cubicBezTo>
                    <a:pt x="7763" y="63"/>
                    <a:pt x="7226" y="21"/>
                    <a:pt x="6669" y="21"/>
                  </a:cubicBezTo>
                  <a:cubicBezTo>
                    <a:pt x="6380" y="1"/>
                    <a:pt x="6091" y="1"/>
                    <a:pt x="5781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4"/>
            <p:cNvSpPr/>
            <p:nvPr/>
          </p:nvSpPr>
          <p:spPr>
            <a:xfrm>
              <a:off x="1513900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1"/>
                  </a:moveTo>
                  <a:cubicBezTo>
                    <a:pt x="6895" y="1"/>
                    <a:pt x="6420" y="393"/>
                    <a:pt x="5739" y="992"/>
                  </a:cubicBezTo>
                  <a:cubicBezTo>
                    <a:pt x="5388" y="1301"/>
                    <a:pt x="4996" y="1652"/>
                    <a:pt x="4583" y="2045"/>
                  </a:cubicBezTo>
                  <a:cubicBezTo>
                    <a:pt x="4377" y="2251"/>
                    <a:pt x="4150" y="2457"/>
                    <a:pt x="3943" y="2664"/>
                  </a:cubicBezTo>
                  <a:lnTo>
                    <a:pt x="3303" y="3304"/>
                  </a:lnTo>
                  <a:lnTo>
                    <a:pt x="2663" y="3944"/>
                  </a:lnTo>
                  <a:cubicBezTo>
                    <a:pt x="2457" y="4150"/>
                    <a:pt x="2250" y="4377"/>
                    <a:pt x="2044" y="4584"/>
                  </a:cubicBezTo>
                  <a:cubicBezTo>
                    <a:pt x="1652" y="4997"/>
                    <a:pt x="1301" y="5389"/>
                    <a:pt x="991" y="5740"/>
                  </a:cubicBezTo>
                  <a:cubicBezTo>
                    <a:pt x="392" y="6421"/>
                    <a:pt x="0" y="6896"/>
                    <a:pt x="0" y="6896"/>
                  </a:cubicBezTo>
                  <a:cubicBezTo>
                    <a:pt x="0" y="6896"/>
                    <a:pt x="496" y="6524"/>
                    <a:pt x="1177" y="5905"/>
                  </a:cubicBezTo>
                  <a:cubicBezTo>
                    <a:pt x="1507" y="5616"/>
                    <a:pt x="1920" y="5244"/>
                    <a:pt x="2333" y="4852"/>
                  </a:cubicBezTo>
                  <a:cubicBezTo>
                    <a:pt x="2539" y="4666"/>
                    <a:pt x="2746" y="4460"/>
                    <a:pt x="2952" y="4253"/>
                  </a:cubicBezTo>
                  <a:lnTo>
                    <a:pt x="3613" y="3613"/>
                  </a:lnTo>
                  <a:lnTo>
                    <a:pt x="4253" y="2953"/>
                  </a:lnTo>
                  <a:cubicBezTo>
                    <a:pt x="4459" y="2746"/>
                    <a:pt x="4666" y="2540"/>
                    <a:pt x="4851" y="2334"/>
                  </a:cubicBezTo>
                  <a:cubicBezTo>
                    <a:pt x="5244" y="1921"/>
                    <a:pt x="5615" y="1508"/>
                    <a:pt x="5904" y="1178"/>
                  </a:cubicBezTo>
                  <a:cubicBezTo>
                    <a:pt x="6524" y="496"/>
                    <a:pt x="6895" y="1"/>
                    <a:pt x="6895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4"/>
            <p:cNvSpPr/>
            <p:nvPr/>
          </p:nvSpPr>
          <p:spPr>
            <a:xfrm>
              <a:off x="1279075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6895" y="0"/>
                  </a:moveTo>
                  <a:cubicBezTo>
                    <a:pt x="6895" y="0"/>
                    <a:pt x="6400" y="372"/>
                    <a:pt x="5719" y="991"/>
                  </a:cubicBezTo>
                  <a:cubicBezTo>
                    <a:pt x="5388" y="1280"/>
                    <a:pt x="4996" y="1652"/>
                    <a:pt x="4563" y="2044"/>
                  </a:cubicBezTo>
                  <a:cubicBezTo>
                    <a:pt x="4377" y="2230"/>
                    <a:pt x="4150" y="2436"/>
                    <a:pt x="3943" y="2643"/>
                  </a:cubicBezTo>
                  <a:lnTo>
                    <a:pt x="3283" y="3283"/>
                  </a:lnTo>
                  <a:lnTo>
                    <a:pt x="2643" y="3943"/>
                  </a:lnTo>
                  <a:cubicBezTo>
                    <a:pt x="2436" y="4150"/>
                    <a:pt x="2250" y="4356"/>
                    <a:pt x="2044" y="4563"/>
                  </a:cubicBezTo>
                  <a:cubicBezTo>
                    <a:pt x="1652" y="4996"/>
                    <a:pt x="1280" y="5388"/>
                    <a:pt x="991" y="5719"/>
                  </a:cubicBezTo>
                  <a:cubicBezTo>
                    <a:pt x="372" y="6400"/>
                    <a:pt x="0" y="6895"/>
                    <a:pt x="0" y="6895"/>
                  </a:cubicBezTo>
                  <a:cubicBezTo>
                    <a:pt x="0" y="6895"/>
                    <a:pt x="475" y="6503"/>
                    <a:pt x="1156" y="5904"/>
                  </a:cubicBezTo>
                  <a:cubicBezTo>
                    <a:pt x="1507" y="5595"/>
                    <a:pt x="1900" y="5244"/>
                    <a:pt x="2312" y="4852"/>
                  </a:cubicBezTo>
                  <a:cubicBezTo>
                    <a:pt x="2519" y="4645"/>
                    <a:pt x="2746" y="4459"/>
                    <a:pt x="2952" y="4232"/>
                  </a:cubicBezTo>
                  <a:lnTo>
                    <a:pt x="3592" y="3592"/>
                  </a:lnTo>
                  <a:lnTo>
                    <a:pt x="4232" y="2952"/>
                  </a:lnTo>
                  <a:cubicBezTo>
                    <a:pt x="4459" y="2746"/>
                    <a:pt x="4645" y="2519"/>
                    <a:pt x="4852" y="2312"/>
                  </a:cubicBezTo>
                  <a:cubicBezTo>
                    <a:pt x="5244" y="1900"/>
                    <a:pt x="5595" y="1507"/>
                    <a:pt x="5904" y="1156"/>
                  </a:cubicBezTo>
                  <a:cubicBezTo>
                    <a:pt x="6524" y="475"/>
                    <a:pt x="6895" y="0"/>
                    <a:pt x="6895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4"/>
            <p:cNvSpPr/>
            <p:nvPr/>
          </p:nvSpPr>
          <p:spPr>
            <a:xfrm>
              <a:off x="1513900" y="368685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0"/>
                  </a:moveTo>
                  <a:cubicBezTo>
                    <a:pt x="0" y="0"/>
                    <a:pt x="392" y="496"/>
                    <a:pt x="991" y="1156"/>
                  </a:cubicBezTo>
                  <a:cubicBezTo>
                    <a:pt x="1301" y="1507"/>
                    <a:pt x="1652" y="1900"/>
                    <a:pt x="2044" y="2312"/>
                  </a:cubicBezTo>
                  <a:cubicBezTo>
                    <a:pt x="2250" y="2519"/>
                    <a:pt x="2457" y="2746"/>
                    <a:pt x="2663" y="2952"/>
                  </a:cubicBezTo>
                  <a:lnTo>
                    <a:pt x="3303" y="3592"/>
                  </a:lnTo>
                  <a:lnTo>
                    <a:pt x="3943" y="4232"/>
                  </a:lnTo>
                  <a:cubicBezTo>
                    <a:pt x="4150" y="4459"/>
                    <a:pt x="4377" y="4645"/>
                    <a:pt x="4583" y="4852"/>
                  </a:cubicBezTo>
                  <a:cubicBezTo>
                    <a:pt x="4996" y="5244"/>
                    <a:pt x="5388" y="5595"/>
                    <a:pt x="5739" y="5904"/>
                  </a:cubicBezTo>
                  <a:cubicBezTo>
                    <a:pt x="6420" y="6503"/>
                    <a:pt x="6895" y="6895"/>
                    <a:pt x="6895" y="6895"/>
                  </a:cubicBezTo>
                  <a:cubicBezTo>
                    <a:pt x="6895" y="6895"/>
                    <a:pt x="6524" y="6400"/>
                    <a:pt x="5904" y="5719"/>
                  </a:cubicBezTo>
                  <a:cubicBezTo>
                    <a:pt x="5615" y="5388"/>
                    <a:pt x="5244" y="4996"/>
                    <a:pt x="4851" y="4563"/>
                  </a:cubicBezTo>
                  <a:cubicBezTo>
                    <a:pt x="4666" y="4356"/>
                    <a:pt x="4459" y="4150"/>
                    <a:pt x="4253" y="3943"/>
                  </a:cubicBezTo>
                  <a:lnTo>
                    <a:pt x="3613" y="3283"/>
                  </a:lnTo>
                  <a:lnTo>
                    <a:pt x="2973" y="2643"/>
                  </a:lnTo>
                  <a:cubicBezTo>
                    <a:pt x="2746" y="2436"/>
                    <a:pt x="2539" y="2230"/>
                    <a:pt x="2333" y="2044"/>
                  </a:cubicBezTo>
                  <a:cubicBezTo>
                    <a:pt x="1920" y="1652"/>
                    <a:pt x="1528" y="1280"/>
                    <a:pt x="1177" y="991"/>
                  </a:cubicBezTo>
                  <a:cubicBezTo>
                    <a:pt x="496" y="37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4"/>
            <p:cNvSpPr/>
            <p:nvPr/>
          </p:nvSpPr>
          <p:spPr>
            <a:xfrm>
              <a:off x="1279075" y="3451500"/>
              <a:ext cx="172400" cy="172400"/>
            </a:xfrm>
            <a:custGeom>
              <a:avLst/>
              <a:gdLst/>
              <a:ahLst/>
              <a:cxnLst/>
              <a:rect l="l" t="t" r="r" b="b"/>
              <a:pathLst>
                <a:path w="6896" h="6896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2" y="496"/>
                    <a:pt x="991" y="1178"/>
                  </a:cubicBezTo>
                  <a:cubicBezTo>
                    <a:pt x="1280" y="1528"/>
                    <a:pt x="1652" y="1921"/>
                    <a:pt x="2044" y="2334"/>
                  </a:cubicBezTo>
                  <a:cubicBezTo>
                    <a:pt x="2250" y="2540"/>
                    <a:pt x="2436" y="2746"/>
                    <a:pt x="2643" y="2973"/>
                  </a:cubicBezTo>
                  <a:lnTo>
                    <a:pt x="3283" y="3613"/>
                  </a:lnTo>
                  <a:lnTo>
                    <a:pt x="3943" y="4253"/>
                  </a:lnTo>
                  <a:cubicBezTo>
                    <a:pt x="4150" y="4460"/>
                    <a:pt x="4377" y="4666"/>
                    <a:pt x="4563" y="4852"/>
                  </a:cubicBezTo>
                  <a:cubicBezTo>
                    <a:pt x="4975" y="5244"/>
                    <a:pt x="5388" y="5616"/>
                    <a:pt x="5719" y="5905"/>
                  </a:cubicBezTo>
                  <a:cubicBezTo>
                    <a:pt x="6400" y="6524"/>
                    <a:pt x="6895" y="6896"/>
                    <a:pt x="6895" y="6896"/>
                  </a:cubicBezTo>
                  <a:cubicBezTo>
                    <a:pt x="6895" y="6896"/>
                    <a:pt x="6524" y="6421"/>
                    <a:pt x="5904" y="5740"/>
                  </a:cubicBezTo>
                  <a:cubicBezTo>
                    <a:pt x="5595" y="5389"/>
                    <a:pt x="5244" y="4997"/>
                    <a:pt x="4852" y="4584"/>
                  </a:cubicBezTo>
                  <a:cubicBezTo>
                    <a:pt x="4645" y="4377"/>
                    <a:pt x="4459" y="4150"/>
                    <a:pt x="4232" y="3944"/>
                  </a:cubicBezTo>
                  <a:lnTo>
                    <a:pt x="3592" y="3304"/>
                  </a:lnTo>
                  <a:lnTo>
                    <a:pt x="2952" y="2664"/>
                  </a:lnTo>
                  <a:cubicBezTo>
                    <a:pt x="2746" y="2457"/>
                    <a:pt x="2519" y="2251"/>
                    <a:pt x="2312" y="2045"/>
                  </a:cubicBezTo>
                  <a:cubicBezTo>
                    <a:pt x="1900" y="1652"/>
                    <a:pt x="1507" y="1301"/>
                    <a:pt x="1156" y="992"/>
                  </a:cubicBezTo>
                  <a:cubicBezTo>
                    <a:pt x="475" y="3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4D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4"/>
            <p:cNvSpPr/>
            <p:nvPr/>
          </p:nvSpPr>
          <p:spPr>
            <a:xfrm>
              <a:off x="1502550" y="3347250"/>
              <a:ext cx="108900" cy="260650"/>
            </a:xfrm>
            <a:custGeom>
              <a:avLst/>
              <a:gdLst/>
              <a:ahLst/>
              <a:cxnLst/>
              <a:rect l="l" t="t" r="r" b="b"/>
              <a:pathLst>
                <a:path w="4356" h="10426" extrusionOk="0">
                  <a:moveTo>
                    <a:pt x="4356" y="1"/>
                  </a:moveTo>
                  <a:cubicBezTo>
                    <a:pt x="4356" y="1"/>
                    <a:pt x="4005" y="620"/>
                    <a:pt x="3551" y="1570"/>
                  </a:cubicBezTo>
                  <a:cubicBezTo>
                    <a:pt x="3324" y="2045"/>
                    <a:pt x="3055" y="2623"/>
                    <a:pt x="2787" y="3221"/>
                  </a:cubicBezTo>
                  <a:cubicBezTo>
                    <a:pt x="2663" y="3531"/>
                    <a:pt x="2519" y="3841"/>
                    <a:pt x="2374" y="4150"/>
                  </a:cubicBezTo>
                  <a:cubicBezTo>
                    <a:pt x="2250" y="4480"/>
                    <a:pt x="2106" y="4811"/>
                    <a:pt x="1961" y="5120"/>
                  </a:cubicBezTo>
                  <a:lnTo>
                    <a:pt x="1569" y="6111"/>
                  </a:lnTo>
                  <a:cubicBezTo>
                    <a:pt x="1445" y="6421"/>
                    <a:pt x="1321" y="6751"/>
                    <a:pt x="1197" y="7061"/>
                  </a:cubicBezTo>
                  <a:cubicBezTo>
                    <a:pt x="950" y="7660"/>
                    <a:pt x="743" y="8258"/>
                    <a:pt x="557" y="8754"/>
                  </a:cubicBezTo>
                  <a:cubicBezTo>
                    <a:pt x="206" y="9745"/>
                    <a:pt x="0" y="10426"/>
                    <a:pt x="0" y="10426"/>
                  </a:cubicBezTo>
                  <a:cubicBezTo>
                    <a:pt x="0" y="10426"/>
                    <a:pt x="330" y="9807"/>
                    <a:pt x="805" y="8836"/>
                  </a:cubicBezTo>
                  <a:cubicBezTo>
                    <a:pt x="1032" y="8361"/>
                    <a:pt x="1301" y="7804"/>
                    <a:pt x="1548" y="7205"/>
                  </a:cubicBezTo>
                  <a:cubicBezTo>
                    <a:pt x="1693" y="6896"/>
                    <a:pt x="1837" y="6586"/>
                    <a:pt x="1961" y="6276"/>
                  </a:cubicBezTo>
                  <a:cubicBezTo>
                    <a:pt x="2106" y="5946"/>
                    <a:pt x="2250" y="5616"/>
                    <a:pt x="2374" y="5306"/>
                  </a:cubicBezTo>
                  <a:lnTo>
                    <a:pt x="2787" y="4315"/>
                  </a:lnTo>
                  <a:cubicBezTo>
                    <a:pt x="2911" y="4006"/>
                    <a:pt x="3035" y="3675"/>
                    <a:pt x="3159" y="3366"/>
                  </a:cubicBezTo>
                  <a:cubicBezTo>
                    <a:pt x="3386" y="2746"/>
                    <a:pt x="3613" y="2168"/>
                    <a:pt x="3798" y="1673"/>
                  </a:cubicBezTo>
                  <a:cubicBezTo>
                    <a:pt x="4149" y="682"/>
                    <a:pt x="4356" y="1"/>
                    <a:pt x="4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4"/>
            <p:cNvSpPr/>
            <p:nvPr/>
          </p:nvSpPr>
          <p:spPr>
            <a:xfrm>
              <a:off x="1354425" y="3702850"/>
              <a:ext cx="108400" cy="260650"/>
            </a:xfrm>
            <a:custGeom>
              <a:avLst/>
              <a:gdLst/>
              <a:ahLst/>
              <a:cxnLst/>
              <a:rect l="l" t="t" r="r" b="b"/>
              <a:pathLst>
                <a:path w="4336" h="10426" extrusionOk="0">
                  <a:moveTo>
                    <a:pt x="4335" y="0"/>
                  </a:moveTo>
                  <a:lnTo>
                    <a:pt x="4335" y="0"/>
                  </a:lnTo>
                  <a:cubicBezTo>
                    <a:pt x="4335" y="0"/>
                    <a:pt x="4005" y="620"/>
                    <a:pt x="3551" y="1569"/>
                  </a:cubicBezTo>
                  <a:cubicBezTo>
                    <a:pt x="3303" y="2044"/>
                    <a:pt x="3035" y="2622"/>
                    <a:pt x="2787" y="3221"/>
                  </a:cubicBezTo>
                  <a:cubicBezTo>
                    <a:pt x="2643" y="3530"/>
                    <a:pt x="2519" y="3840"/>
                    <a:pt x="2374" y="4150"/>
                  </a:cubicBezTo>
                  <a:cubicBezTo>
                    <a:pt x="2230" y="4480"/>
                    <a:pt x="2106" y="4810"/>
                    <a:pt x="1961" y="5120"/>
                  </a:cubicBezTo>
                  <a:lnTo>
                    <a:pt x="1569" y="6111"/>
                  </a:lnTo>
                  <a:cubicBezTo>
                    <a:pt x="1425" y="6420"/>
                    <a:pt x="1301" y="6751"/>
                    <a:pt x="1177" y="7060"/>
                  </a:cubicBezTo>
                  <a:cubicBezTo>
                    <a:pt x="950" y="7659"/>
                    <a:pt x="723" y="8258"/>
                    <a:pt x="558" y="8753"/>
                  </a:cubicBezTo>
                  <a:cubicBezTo>
                    <a:pt x="186" y="9744"/>
                    <a:pt x="0" y="10425"/>
                    <a:pt x="0" y="10425"/>
                  </a:cubicBezTo>
                  <a:cubicBezTo>
                    <a:pt x="0" y="10425"/>
                    <a:pt x="331" y="9806"/>
                    <a:pt x="785" y="8836"/>
                  </a:cubicBezTo>
                  <a:cubicBezTo>
                    <a:pt x="1032" y="8361"/>
                    <a:pt x="1280" y="7804"/>
                    <a:pt x="1549" y="7205"/>
                  </a:cubicBezTo>
                  <a:cubicBezTo>
                    <a:pt x="1672" y="6895"/>
                    <a:pt x="1817" y="6586"/>
                    <a:pt x="1961" y="6276"/>
                  </a:cubicBezTo>
                  <a:cubicBezTo>
                    <a:pt x="2085" y="5946"/>
                    <a:pt x="2230" y="5615"/>
                    <a:pt x="2374" y="5306"/>
                  </a:cubicBezTo>
                  <a:cubicBezTo>
                    <a:pt x="2519" y="4975"/>
                    <a:pt x="2643" y="4645"/>
                    <a:pt x="2767" y="4315"/>
                  </a:cubicBezTo>
                  <a:cubicBezTo>
                    <a:pt x="2890" y="4005"/>
                    <a:pt x="3014" y="3675"/>
                    <a:pt x="3138" y="3365"/>
                  </a:cubicBezTo>
                  <a:cubicBezTo>
                    <a:pt x="3386" y="2746"/>
                    <a:pt x="3592" y="2168"/>
                    <a:pt x="3778" y="1672"/>
                  </a:cubicBezTo>
                  <a:cubicBezTo>
                    <a:pt x="4129" y="682"/>
                    <a:pt x="4335" y="0"/>
                    <a:pt x="4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4"/>
            <p:cNvSpPr/>
            <p:nvPr/>
          </p:nvSpPr>
          <p:spPr>
            <a:xfrm>
              <a:off x="1530400" y="3674975"/>
              <a:ext cx="260650" cy="108925"/>
            </a:xfrm>
            <a:custGeom>
              <a:avLst/>
              <a:gdLst/>
              <a:ahLst/>
              <a:cxnLst/>
              <a:rect l="l" t="t" r="r" b="b"/>
              <a:pathLst>
                <a:path w="10426" h="4357" extrusionOk="0">
                  <a:moveTo>
                    <a:pt x="1" y="1"/>
                  </a:moveTo>
                  <a:cubicBezTo>
                    <a:pt x="1" y="1"/>
                    <a:pt x="620" y="351"/>
                    <a:pt x="1570" y="806"/>
                  </a:cubicBezTo>
                  <a:cubicBezTo>
                    <a:pt x="2045" y="1053"/>
                    <a:pt x="2623" y="1301"/>
                    <a:pt x="3221" y="1569"/>
                  </a:cubicBezTo>
                  <a:cubicBezTo>
                    <a:pt x="3531" y="1693"/>
                    <a:pt x="3841" y="1838"/>
                    <a:pt x="4150" y="1982"/>
                  </a:cubicBezTo>
                  <a:lnTo>
                    <a:pt x="5120" y="2395"/>
                  </a:lnTo>
                  <a:lnTo>
                    <a:pt x="6091" y="2787"/>
                  </a:lnTo>
                  <a:cubicBezTo>
                    <a:pt x="6421" y="2911"/>
                    <a:pt x="6751" y="3035"/>
                    <a:pt x="7040" y="3159"/>
                  </a:cubicBezTo>
                  <a:cubicBezTo>
                    <a:pt x="7660" y="3407"/>
                    <a:pt x="8238" y="3613"/>
                    <a:pt x="8754" y="3799"/>
                  </a:cubicBezTo>
                  <a:cubicBezTo>
                    <a:pt x="9745" y="4150"/>
                    <a:pt x="10426" y="4356"/>
                    <a:pt x="10426" y="4356"/>
                  </a:cubicBezTo>
                  <a:cubicBezTo>
                    <a:pt x="10426" y="4356"/>
                    <a:pt x="9807" y="4026"/>
                    <a:pt x="8836" y="3551"/>
                  </a:cubicBezTo>
                  <a:cubicBezTo>
                    <a:pt x="8362" y="3324"/>
                    <a:pt x="7804" y="3056"/>
                    <a:pt x="7205" y="2808"/>
                  </a:cubicBezTo>
                  <a:cubicBezTo>
                    <a:pt x="6896" y="2664"/>
                    <a:pt x="6586" y="2519"/>
                    <a:pt x="6256" y="2395"/>
                  </a:cubicBezTo>
                  <a:lnTo>
                    <a:pt x="5286" y="1982"/>
                  </a:lnTo>
                  <a:lnTo>
                    <a:pt x="4315" y="1590"/>
                  </a:lnTo>
                  <a:cubicBezTo>
                    <a:pt x="4006" y="1446"/>
                    <a:pt x="3675" y="1322"/>
                    <a:pt x="3366" y="1198"/>
                  </a:cubicBezTo>
                  <a:cubicBezTo>
                    <a:pt x="2746" y="971"/>
                    <a:pt x="2168" y="744"/>
                    <a:pt x="1673" y="579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4"/>
            <p:cNvSpPr/>
            <p:nvPr/>
          </p:nvSpPr>
          <p:spPr>
            <a:xfrm>
              <a:off x="1174300" y="3526850"/>
              <a:ext cx="261175" cy="108925"/>
            </a:xfrm>
            <a:custGeom>
              <a:avLst/>
              <a:gdLst/>
              <a:ahLst/>
              <a:cxnLst/>
              <a:rect l="l" t="t" r="r" b="b"/>
              <a:pathLst>
                <a:path w="10447" h="4357" extrusionOk="0">
                  <a:moveTo>
                    <a:pt x="1" y="1"/>
                  </a:moveTo>
                  <a:cubicBezTo>
                    <a:pt x="1" y="1"/>
                    <a:pt x="620" y="352"/>
                    <a:pt x="1590" y="806"/>
                  </a:cubicBezTo>
                  <a:cubicBezTo>
                    <a:pt x="2065" y="1033"/>
                    <a:pt x="2622" y="1301"/>
                    <a:pt x="3221" y="1549"/>
                  </a:cubicBezTo>
                  <a:cubicBezTo>
                    <a:pt x="3531" y="1694"/>
                    <a:pt x="3840" y="1838"/>
                    <a:pt x="4171" y="1962"/>
                  </a:cubicBezTo>
                  <a:lnTo>
                    <a:pt x="5141" y="2375"/>
                  </a:lnTo>
                  <a:lnTo>
                    <a:pt x="6111" y="2788"/>
                  </a:lnTo>
                  <a:cubicBezTo>
                    <a:pt x="6441" y="2912"/>
                    <a:pt x="6751" y="3035"/>
                    <a:pt x="7061" y="3159"/>
                  </a:cubicBezTo>
                  <a:cubicBezTo>
                    <a:pt x="7680" y="3386"/>
                    <a:pt x="8258" y="3613"/>
                    <a:pt x="8754" y="3779"/>
                  </a:cubicBezTo>
                  <a:cubicBezTo>
                    <a:pt x="9765" y="4150"/>
                    <a:pt x="10446" y="4357"/>
                    <a:pt x="10446" y="4357"/>
                  </a:cubicBezTo>
                  <a:cubicBezTo>
                    <a:pt x="10446" y="4357"/>
                    <a:pt x="9806" y="4006"/>
                    <a:pt x="8857" y="3551"/>
                  </a:cubicBezTo>
                  <a:cubicBezTo>
                    <a:pt x="8382" y="3324"/>
                    <a:pt x="7825" y="3056"/>
                    <a:pt x="7205" y="2788"/>
                  </a:cubicBezTo>
                  <a:cubicBezTo>
                    <a:pt x="6916" y="2664"/>
                    <a:pt x="6607" y="2519"/>
                    <a:pt x="6276" y="2375"/>
                  </a:cubicBezTo>
                  <a:lnTo>
                    <a:pt x="5306" y="1983"/>
                  </a:lnTo>
                  <a:lnTo>
                    <a:pt x="4336" y="1570"/>
                  </a:lnTo>
                  <a:cubicBezTo>
                    <a:pt x="4006" y="1446"/>
                    <a:pt x="3696" y="1322"/>
                    <a:pt x="3386" y="1198"/>
                  </a:cubicBezTo>
                  <a:cubicBezTo>
                    <a:pt x="2767" y="950"/>
                    <a:pt x="2189" y="744"/>
                    <a:pt x="1673" y="558"/>
                  </a:cubicBezTo>
                  <a:cubicBezTo>
                    <a:pt x="682" y="20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4"/>
            <p:cNvSpPr/>
            <p:nvPr/>
          </p:nvSpPr>
          <p:spPr>
            <a:xfrm>
              <a:off x="1530400" y="3528400"/>
              <a:ext cx="261175" cy="107375"/>
            </a:xfrm>
            <a:custGeom>
              <a:avLst/>
              <a:gdLst/>
              <a:ahLst/>
              <a:cxnLst/>
              <a:rect l="l" t="t" r="r" b="b"/>
              <a:pathLst>
                <a:path w="10447" h="4295" extrusionOk="0">
                  <a:moveTo>
                    <a:pt x="10447" y="1"/>
                  </a:moveTo>
                  <a:cubicBezTo>
                    <a:pt x="10446" y="1"/>
                    <a:pt x="9765" y="187"/>
                    <a:pt x="8754" y="558"/>
                  </a:cubicBezTo>
                  <a:cubicBezTo>
                    <a:pt x="8258" y="723"/>
                    <a:pt x="7680" y="930"/>
                    <a:pt x="7061" y="1177"/>
                  </a:cubicBezTo>
                  <a:cubicBezTo>
                    <a:pt x="6751" y="1281"/>
                    <a:pt x="6442" y="1425"/>
                    <a:pt x="6111" y="1549"/>
                  </a:cubicBezTo>
                  <a:lnTo>
                    <a:pt x="5141" y="1941"/>
                  </a:lnTo>
                  <a:lnTo>
                    <a:pt x="4171" y="2354"/>
                  </a:lnTo>
                  <a:cubicBezTo>
                    <a:pt x="3841" y="2478"/>
                    <a:pt x="3531" y="2622"/>
                    <a:pt x="3221" y="2746"/>
                  </a:cubicBezTo>
                  <a:cubicBezTo>
                    <a:pt x="2623" y="3015"/>
                    <a:pt x="2065" y="3283"/>
                    <a:pt x="1590" y="3510"/>
                  </a:cubicBezTo>
                  <a:cubicBezTo>
                    <a:pt x="620" y="3964"/>
                    <a:pt x="1" y="4295"/>
                    <a:pt x="1" y="4295"/>
                  </a:cubicBezTo>
                  <a:cubicBezTo>
                    <a:pt x="1" y="4295"/>
                    <a:pt x="682" y="4088"/>
                    <a:pt x="1673" y="3737"/>
                  </a:cubicBezTo>
                  <a:cubicBezTo>
                    <a:pt x="2189" y="3572"/>
                    <a:pt x="2767" y="3345"/>
                    <a:pt x="3386" y="3118"/>
                  </a:cubicBezTo>
                  <a:cubicBezTo>
                    <a:pt x="3696" y="2994"/>
                    <a:pt x="4006" y="2870"/>
                    <a:pt x="4336" y="2746"/>
                  </a:cubicBezTo>
                  <a:lnTo>
                    <a:pt x="5306" y="2354"/>
                  </a:lnTo>
                  <a:lnTo>
                    <a:pt x="6276" y="1941"/>
                  </a:lnTo>
                  <a:cubicBezTo>
                    <a:pt x="6607" y="1817"/>
                    <a:pt x="6916" y="1673"/>
                    <a:pt x="7226" y="1528"/>
                  </a:cubicBezTo>
                  <a:cubicBezTo>
                    <a:pt x="7825" y="1281"/>
                    <a:pt x="8382" y="1012"/>
                    <a:pt x="8857" y="785"/>
                  </a:cubicBezTo>
                  <a:cubicBezTo>
                    <a:pt x="9827" y="331"/>
                    <a:pt x="10446" y="1"/>
                    <a:pt x="10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4"/>
            <p:cNvSpPr/>
            <p:nvPr/>
          </p:nvSpPr>
          <p:spPr>
            <a:xfrm>
              <a:off x="1173800" y="3675500"/>
              <a:ext cx="261150" cy="107375"/>
            </a:xfrm>
            <a:custGeom>
              <a:avLst/>
              <a:gdLst/>
              <a:ahLst/>
              <a:cxnLst/>
              <a:rect l="l" t="t" r="r" b="b"/>
              <a:pathLst>
                <a:path w="10446" h="4295" extrusionOk="0">
                  <a:moveTo>
                    <a:pt x="10446" y="0"/>
                  </a:moveTo>
                  <a:cubicBezTo>
                    <a:pt x="10446" y="0"/>
                    <a:pt x="9764" y="186"/>
                    <a:pt x="8774" y="558"/>
                  </a:cubicBezTo>
                  <a:cubicBezTo>
                    <a:pt x="8278" y="723"/>
                    <a:pt x="7700" y="929"/>
                    <a:pt x="7081" y="1177"/>
                  </a:cubicBezTo>
                  <a:cubicBezTo>
                    <a:pt x="6771" y="1280"/>
                    <a:pt x="6441" y="1404"/>
                    <a:pt x="6131" y="1548"/>
                  </a:cubicBezTo>
                  <a:lnTo>
                    <a:pt x="5140" y="1941"/>
                  </a:lnTo>
                  <a:lnTo>
                    <a:pt x="4170" y="2354"/>
                  </a:lnTo>
                  <a:cubicBezTo>
                    <a:pt x="3840" y="2477"/>
                    <a:pt x="3530" y="2622"/>
                    <a:pt x="3241" y="2746"/>
                  </a:cubicBezTo>
                  <a:cubicBezTo>
                    <a:pt x="2622" y="3014"/>
                    <a:pt x="2064" y="3282"/>
                    <a:pt x="1590" y="3510"/>
                  </a:cubicBezTo>
                  <a:cubicBezTo>
                    <a:pt x="619" y="3964"/>
                    <a:pt x="0" y="4294"/>
                    <a:pt x="0" y="4294"/>
                  </a:cubicBezTo>
                  <a:cubicBezTo>
                    <a:pt x="0" y="4294"/>
                    <a:pt x="681" y="4088"/>
                    <a:pt x="1693" y="3737"/>
                  </a:cubicBezTo>
                  <a:cubicBezTo>
                    <a:pt x="2188" y="3571"/>
                    <a:pt x="2766" y="3344"/>
                    <a:pt x="3386" y="3117"/>
                  </a:cubicBezTo>
                  <a:cubicBezTo>
                    <a:pt x="3695" y="2993"/>
                    <a:pt x="4005" y="2870"/>
                    <a:pt x="4335" y="2746"/>
                  </a:cubicBezTo>
                  <a:lnTo>
                    <a:pt x="5305" y="2354"/>
                  </a:lnTo>
                  <a:lnTo>
                    <a:pt x="6276" y="1941"/>
                  </a:lnTo>
                  <a:cubicBezTo>
                    <a:pt x="6606" y="1817"/>
                    <a:pt x="6916" y="1672"/>
                    <a:pt x="7225" y="1528"/>
                  </a:cubicBezTo>
                  <a:cubicBezTo>
                    <a:pt x="7845" y="1259"/>
                    <a:pt x="8381" y="1012"/>
                    <a:pt x="8877" y="785"/>
                  </a:cubicBezTo>
                  <a:cubicBezTo>
                    <a:pt x="9826" y="330"/>
                    <a:pt x="10446" y="0"/>
                    <a:pt x="10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4"/>
            <p:cNvSpPr/>
            <p:nvPr/>
          </p:nvSpPr>
          <p:spPr>
            <a:xfrm>
              <a:off x="1502550" y="3702850"/>
              <a:ext cx="107350" cy="261150"/>
            </a:xfrm>
            <a:custGeom>
              <a:avLst/>
              <a:gdLst/>
              <a:ahLst/>
              <a:cxnLst/>
              <a:rect l="l" t="t" r="r" b="b"/>
              <a:pathLst>
                <a:path w="4294" h="10446" extrusionOk="0">
                  <a:moveTo>
                    <a:pt x="0" y="0"/>
                  </a:moveTo>
                  <a:cubicBezTo>
                    <a:pt x="0" y="0"/>
                    <a:pt x="186" y="682"/>
                    <a:pt x="557" y="1693"/>
                  </a:cubicBezTo>
                  <a:cubicBezTo>
                    <a:pt x="723" y="2188"/>
                    <a:pt x="950" y="2767"/>
                    <a:pt x="1177" y="3386"/>
                  </a:cubicBezTo>
                  <a:cubicBezTo>
                    <a:pt x="1301" y="3695"/>
                    <a:pt x="1424" y="4026"/>
                    <a:pt x="1548" y="4335"/>
                  </a:cubicBezTo>
                  <a:lnTo>
                    <a:pt x="1941" y="5326"/>
                  </a:lnTo>
                  <a:lnTo>
                    <a:pt x="2353" y="6297"/>
                  </a:lnTo>
                  <a:cubicBezTo>
                    <a:pt x="2498" y="6606"/>
                    <a:pt x="2622" y="6916"/>
                    <a:pt x="2766" y="7226"/>
                  </a:cubicBezTo>
                  <a:cubicBezTo>
                    <a:pt x="3035" y="7845"/>
                    <a:pt x="3282" y="8382"/>
                    <a:pt x="3509" y="8877"/>
                  </a:cubicBezTo>
                  <a:cubicBezTo>
                    <a:pt x="3964" y="9827"/>
                    <a:pt x="4294" y="10446"/>
                    <a:pt x="4294" y="10446"/>
                  </a:cubicBezTo>
                  <a:cubicBezTo>
                    <a:pt x="4294" y="10446"/>
                    <a:pt x="4108" y="9765"/>
                    <a:pt x="3757" y="8774"/>
                  </a:cubicBezTo>
                  <a:cubicBezTo>
                    <a:pt x="3571" y="8278"/>
                    <a:pt x="3365" y="7700"/>
                    <a:pt x="3117" y="7081"/>
                  </a:cubicBezTo>
                  <a:cubicBezTo>
                    <a:pt x="3014" y="6771"/>
                    <a:pt x="2890" y="6441"/>
                    <a:pt x="2746" y="6131"/>
                  </a:cubicBezTo>
                  <a:cubicBezTo>
                    <a:pt x="2622" y="5801"/>
                    <a:pt x="2498" y="5471"/>
                    <a:pt x="2353" y="5141"/>
                  </a:cubicBezTo>
                  <a:lnTo>
                    <a:pt x="1941" y="4170"/>
                  </a:lnTo>
                  <a:cubicBezTo>
                    <a:pt x="1817" y="3861"/>
                    <a:pt x="1672" y="3551"/>
                    <a:pt x="1548" y="3241"/>
                  </a:cubicBezTo>
                  <a:cubicBezTo>
                    <a:pt x="1280" y="2622"/>
                    <a:pt x="1012" y="2065"/>
                    <a:pt x="785" y="1590"/>
                  </a:cubicBezTo>
                  <a:cubicBezTo>
                    <a:pt x="330" y="64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4"/>
            <p:cNvSpPr/>
            <p:nvPr/>
          </p:nvSpPr>
          <p:spPr>
            <a:xfrm>
              <a:off x="1355450" y="3346750"/>
              <a:ext cx="107900" cy="261150"/>
            </a:xfrm>
            <a:custGeom>
              <a:avLst/>
              <a:gdLst/>
              <a:ahLst/>
              <a:cxnLst/>
              <a:rect l="l" t="t" r="r" b="b"/>
              <a:pathLst>
                <a:path w="4316" h="10446" extrusionOk="0">
                  <a:moveTo>
                    <a:pt x="1" y="0"/>
                  </a:moveTo>
                  <a:cubicBezTo>
                    <a:pt x="1" y="0"/>
                    <a:pt x="207" y="682"/>
                    <a:pt x="558" y="1672"/>
                  </a:cubicBezTo>
                  <a:cubicBezTo>
                    <a:pt x="744" y="2168"/>
                    <a:pt x="950" y="2746"/>
                    <a:pt x="1177" y="3365"/>
                  </a:cubicBezTo>
                  <a:cubicBezTo>
                    <a:pt x="1301" y="3675"/>
                    <a:pt x="1425" y="4005"/>
                    <a:pt x="1549" y="4315"/>
                  </a:cubicBezTo>
                  <a:cubicBezTo>
                    <a:pt x="1693" y="4645"/>
                    <a:pt x="1817" y="4975"/>
                    <a:pt x="1962" y="5306"/>
                  </a:cubicBezTo>
                  <a:lnTo>
                    <a:pt x="2354" y="6276"/>
                  </a:lnTo>
                  <a:cubicBezTo>
                    <a:pt x="2498" y="6585"/>
                    <a:pt x="2643" y="6916"/>
                    <a:pt x="2767" y="7205"/>
                  </a:cubicBezTo>
                  <a:cubicBezTo>
                    <a:pt x="3035" y="7824"/>
                    <a:pt x="3283" y="8381"/>
                    <a:pt x="3510" y="8856"/>
                  </a:cubicBezTo>
                  <a:cubicBezTo>
                    <a:pt x="3964" y="9806"/>
                    <a:pt x="4315" y="10446"/>
                    <a:pt x="4315" y="10446"/>
                  </a:cubicBezTo>
                  <a:cubicBezTo>
                    <a:pt x="4315" y="10446"/>
                    <a:pt x="4109" y="9765"/>
                    <a:pt x="3758" y="8753"/>
                  </a:cubicBezTo>
                  <a:cubicBezTo>
                    <a:pt x="3572" y="8258"/>
                    <a:pt x="3366" y="7680"/>
                    <a:pt x="3118" y="7060"/>
                  </a:cubicBezTo>
                  <a:cubicBezTo>
                    <a:pt x="3015" y="6751"/>
                    <a:pt x="2891" y="6441"/>
                    <a:pt x="2767" y="6111"/>
                  </a:cubicBezTo>
                  <a:cubicBezTo>
                    <a:pt x="2622" y="5780"/>
                    <a:pt x="2498" y="5450"/>
                    <a:pt x="2354" y="5140"/>
                  </a:cubicBezTo>
                  <a:lnTo>
                    <a:pt x="1962" y="4170"/>
                  </a:lnTo>
                  <a:cubicBezTo>
                    <a:pt x="1817" y="3840"/>
                    <a:pt x="1673" y="3530"/>
                    <a:pt x="1549" y="3221"/>
                  </a:cubicBezTo>
                  <a:cubicBezTo>
                    <a:pt x="1281" y="2601"/>
                    <a:pt x="1033" y="2065"/>
                    <a:pt x="806" y="1569"/>
                  </a:cubicBezTo>
                  <a:cubicBezTo>
                    <a:pt x="352" y="62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3504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33.xml"/><Relationship Id="rId39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28.xml"/><Relationship Id="rId34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36.xml"/><Relationship Id="rId41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9.xml"/><Relationship Id="rId37" Type="http://schemas.openxmlformats.org/officeDocument/2006/relationships/slideLayout" Target="../slideLayouts/slideLayout44.xml"/><Relationship Id="rId40" Type="http://schemas.openxmlformats.org/officeDocument/2006/relationships/slideLayout" Target="../slideLayouts/slideLayout47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0.xml"/><Relationship Id="rId28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38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9.xml"/><Relationship Id="rId27" Type="http://schemas.openxmlformats.org/officeDocument/2006/relationships/slideLayout" Target="../slideLayouts/slideLayout34.xml"/><Relationship Id="rId30" Type="http://schemas.openxmlformats.org/officeDocument/2006/relationships/slideLayout" Target="../slideLayouts/slideLayout37.xml"/><Relationship Id="rId35" Type="http://schemas.openxmlformats.org/officeDocument/2006/relationships/slideLayout" Target="../slideLayouts/slideLayout42.xml"/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40.xml"/><Relationship Id="rId38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68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76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31" Type="http://schemas.openxmlformats.org/officeDocument/2006/relationships/theme" Target="../theme/theme3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Relationship Id="rId30" Type="http://schemas.openxmlformats.org/officeDocument/2006/relationships/slideLayout" Target="../slideLayouts/slideLayout7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slideLayout" Target="../slideLayouts/slideLayout90.xml"/><Relationship Id="rId18" Type="http://schemas.openxmlformats.org/officeDocument/2006/relationships/slideLayout" Target="../slideLayouts/slideLayout95.xml"/><Relationship Id="rId3" Type="http://schemas.openxmlformats.org/officeDocument/2006/relationships/slideLayout" Target="../slideLayouts/slideLayout80.xml"/><Relationship Id="rId21" Type="http://schemas.openxmlformats.org/officeDocument/2006/relationships/slideLayout" Target="../slideLayouts/slideLayout98.xml"/><Relationship Id="rId7" Type="http://schemas.openxmlformats.org/officeDocument/2006/relationships/slideLayout" Target="../slideLayouts/slideLayout84.xml"/><Relationship Id="rId12" Type="http://schemas.openxmlformats.org/officeDocument/2006/relationships/slideLayout" Target="../slideLayouts/slideLayout89.xml"/><Relationship Id="rId17" Type="http://schemas.openxmlformats.org/officeDocument/2006/relationships/slideLayout" Target="../slideLayouts/slideLayout94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93.xml"/><Relationship Id="rId20" Type="http://schemas.openxmlformats.org/officeDocument/2006/relationships/slideLayout" Target="../slideLayouts/slideLayout97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24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92.xml"/><Relationship Id="rId23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96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888475"/>
            <a:ext cx="7717800" cy="26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85" r:id="rId5"/>
    <p:sldLayoutId id="2147483686" r:id="rId6"/>
    <p:sldLayoutId id="214748368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888475"/>
            <a:ext cx="7717800" cy="26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554783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  <p:sldLayoutId id="2147483719" r:id="rId28"/>
    <p:sldLayoutId id="2147483720" r:id="rId29"/>
    <p:sldLayoutId id="2147483721" r:id="rId30"/>
    <p:sldLayoutId id="2147483722" r:id="rId31"/>
    <p:sldLayoutId id="2147483723" r:id="rId32"/>
    <p:sldLayoutId id="2147483724" r:id="rId33"/>
    <p:sldLayoutId id="2147483725" r:id="rId34"/>
    <p:sldLayoutId id="2147483726" r:id="rId35"/>
    <p:sldLayoutId id="2147483727" r:id="rId36"/>
    <p:sldLayoutId id="2147483728" r:id="rId37"/>
    <p:sldLayoutId id="2147483729" r:id="rId38"/>
    <p:sldLayoutId id="2147483730" r:id="rId39"/>
    <p:sldLayoutId id="2147483731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tamorphous"/>
              <a:buNone/>
              <a:defRPr sz="2800" b="1">
                <a:solidFill>
                  <a:schemeClr val="dk1"/>
                </a:solidFill>
                <a:latin typeface="Metamorphous"/>
                <a:ea typeface="Metamorphous"/>
                <a:cs typeface="Metamorphous"/>
                <a:sym typeface="Metamorph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●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○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anum Gothic"/>
              <a:buChar char="■"/>
              <a:defRPr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9706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58" r:id="rId26"/>
    <p:sldLayoutId id="2147483759" r:id="rId27"/>
    <p:sldLayoutId id="2147483760" r:id="rId28"/>
    <p:sldLayoutId id="2147483761" r:id="rId29"/>
    <p:sldLayoutId id="2147483762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Medium"/>
              <a:buNone/>
              <a:defRPr sz="30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■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Lato"/>
              <a:buChar char="■"/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6561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4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5" r:id="rId21"/>
    <p:sldLayoutId id="2147483786" r:id="rId22"/>
    <p:sldLayoutId id="2147483787" r:id="rId23"/>
    <p:sldLayoutId id="2147483788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E6DC7-2774-4536-B704-1AFD4F76F7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97FC57-EF70-4845-8BD5-AA1564857B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BCBEC-87AE-450E-803D-9B81EF721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72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09699" y="394853"/>
            <a:ext cx="6605155" cy="4405747"/>
          </a:xfrm>
        </p:spPr>
        <p:txBody>
          <a:bodyPr/>
          <a:lstStyle/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Vì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thái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an. </a:t>
            </a:r>
          </a:p>
          <a:p>
            <a:r>
              <a:rPr lang="en-US" sz="5400" b="1" dirty="0">
                <a:solidFill>
                  <a:srgbClr val="FCD0B3"/>
                </a:solidFill>
                <a:latin typeface="Roboto" panose="02000000000000000000" pitchFamily="2" charset="0"/>
              </a:rPr>
              <a:t>--------</a:t>
            </a:r>
            <a:endParaRPr lang="en-US" sz="5400" b="1" i="0" dirty="0">
              <a:solidFill>
                <a:srgbClr val="FCD0B3"/>
              </a:solidFill>
              <a:effectLst/>
              <a:latin typeface="Roboto" panose="02000000000000000000" pitchFamily="2" charset="0"/>
            </a:endParaRPr>
          </a:p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vui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chứa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chan.</a:t>
            </a:r>
            <a:endParaRPr lang="en-US" sz="5400" b="1" dirty="0">
              <a:solidFill>
                <a:srgbClr val="FCD0B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105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60318" y="574963"/>
            <a:ext cx="6314209" cy="2362201"/>
          </a:xfrm>
        </p:spPr>
        <p:txBody>
          <a:bodyPr anchor="b"/>
          <a:lstStyle/>
          <a:p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Ngài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là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sức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mới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cho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con. </a:t>
            </a:r>
          </a:p>
          <a:p>
            <a:r>
              <a:rPr lang="en-US" sz="5400" b="1" dirty="0">
                <a:solidFill>
                  <a:srgbClr val="DDB7A0"/>
                </a:solidFill>
                <a:latin typeface="Roboto" panose="02000000000000000000" pitchFamily="2" charset="0"/>
              </a:rPr>
              <a:t>--------</a:t>
            </a:r>
          </a:p>
        </p:txBody>
      </p:sp>
      <p:sp>
        <p:nvSpPr>
          <p:cNvPr id="5" name="Subtitle 18">
            <a:extLst>
              <a:ext uri="{FF2B5EF4-FFF2-40B4-BE49-F238E27FC236}">
                <a16:creationId xmlns:a16="http://schemas.microsoft.com/office/drawing/2014/main" id="{24563080-5A17-43C9-99B6-038B2F557EE0}"/>
              </a:ext>
            </a:extLst>
          </p:cNvPr>
          <p:cNvSpPr txBox="1">
            <a:spLocks/>
          </p:cNvSpPr>
          <p:nvPr/>
        </p:nvSpPr>
        <p:spPr>
          <a:xfrm>
            <a:off x="1160318" y="2750821"/>
            <a:ext cx="7067665" cy="1817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Vì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có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Giê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-xu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lòng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không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khiếp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kinh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4426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36072" y="368876"/>
            <a:ext cx="6518563" cy="2532819"/>
          </a:xfrm>
        </p:spPr>
        <p:txBody>
          <a:bodyPr anchor="b"/>
          <a:lstStyle/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vững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tin.</a:t>
            </a:r>
          </a:p>
          <a:p>
            <a:r>
              <a:rPr lang="en-US" sz="5400" b="1" dirty="0">
                <a:solidFill>
                  <a:srgbClr val="FCD0B3"/>
                </a:solidFill>
                <a:latin typeface="Roboto" panose="02000000000000000000" pitchFamily="2" charset="0"/>
              </a:rPr>
              <a:t>--------</a:t>
            </a:r>
          </a:p>
        </p:txBody>
      </p:sp>
      <p:sp>
        <p:nvSpPr>
          <p:cNvPr id="3" name="Subtitle 18">
            <a:extLst>
              <a:ext uri="{FF2B5EF4-FFF2-40B4-BE49-F238E27FC236}">
                <a16:creationId xmlns:a16="http://schemas.microsoft.com/office/drawing/2014/main" id="{F46AB5A5-1A76-4A39-8EB4-EF158361078E}"/>
              </a:ext>
            </a:extLst>
          </p:cNvPr>
          <p:cNvSpPr txBox="1">
            <a:spLocks/>
          </p:cNvSpPr>
          <p:nvPr/>
        </p:nvSpPr>
        <p:spPr>
          <a:xfrm>
            <a:off x="1861496" y="2435421"/>
            <a:ext cx="6518563" cy="2032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Duy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Giê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-xu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là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chính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năng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lực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</a:t>
            </a:r>
            <a:r>
              <a:rPr kumimoji="0" lang="en-US" sz="5400" b="1" i="0" u="none" strike="noStrike" kern="0" cap="none" spc="0" normalizeH="0" baseline="0" noProof="0" dirty="0" err="1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của</a:t>
            </a: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CD0B3"/>
                </a:solidFill>
                <a:effectLst/>
                <a:uLnTx/>
                <a:uFillTx/>
                <a:latin typeface="Roboto" panose="02000000000000000000" pitchFamily="2" charset="0"/>
                <a:ea typeface="Lato"/>
                <a:cs typeface="Lato"/>
                <a:sym typeface="Lato"/>
              </a:rPr>
              <a:t> con.</a:t>
            </a:r>
          </a:p>
        </p:txBody>
      </p:sp>
    </p:spTree>
    <p:extLst>
      <p:ext uri="{BB962C8B-B14F-4D97-AF65-F5344CB8AC3E}">
        <p14:creationId xmlns:p14="http://schemas.microsoft.com/office/powerpoint/2010/main" val="1222479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>
            <a:spLocks noGrp="1"/>
          </p:cNvSpPr>
          <p:nvPr>
            <p:ph type="ctrTitle"/>
          </p:nvPr>
        </p:nvSpPr>
        <p:spPr>
          <a:xfrm>
            <a:off x="1163037" y="2554852"/>
            <a:ext cx="6401509" cy="23219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etamorphous" panose="02000606080000020004" charset="0"/>
              </a:rPr>
              <a:t>Chọn</a:t>
            </a:r>
            <a:r>
              <a:rPr lang="en-US" dirty="0">
                <a:latin typeface="Metamorphous" panose="02000606080000020004" charset="0"/>
              </a:rPr>
              <a:t> </a:t>
            </a:r>
            <a:r>
              <a:rPr lang="en-US" dirty="0" err="1">
                <a:latin typeface="Metamorphous" panose="02000606080000020004" charset="0"/>
              </a:rPr>
              <a:t>Giê-su</a:t>
            </a:r>
            <a:r>
              <a:rPr lang="en-US" dirty="0">
                <a:latin typeface="Metamorphous" panose="02000606080000020004" charset="0"/>
              </a:rPr>
              <a:t> </a:t>
            </a:r>
            <a:br>
              <a:rPr lang="en-US" dirty="0">
                <a:latin typeface="Metamorphous" panose="02000606080000020004" charset="0"/>
              </a:rPr>
            </a:br>
            <a:r>
              <a:rPr lang="en-US" dirty="0" err="1">
                <a:latin typeface="Metamorphous" panose="02000606080000020004" charset="0"/>
              </a:rPr>
              <a:t>thôi</a:t>
            </a:r>
            <a:endParaRPr dirty="0">
              <a:latin typeface="Metamorphous" panose="02000606080000020004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0DFFA0E6-5108-4DB6-9A4B-B319C053DC1C}"/>
              </a:ext>
            </a:extLst>
          </p:cNvPr>
          <p:cNvGrpSpPr/>
          <p:nvPr/>
        </p:nvGrpSpPr>
        <p:grpSpPr>
          <a:xfrm>
            <a:off x="-2347484" y="278170"/>
            <a:ext cx="2299217" cy="2433222"/>
            <a:chOff x="2273821" y="102956"/>
            <a:chExt cx="2299217" cy="2433222"/>
          </a:xfrm>
        </p:grpSpPr>
        <p:sp>
          <p:nvSpPr>
            <p:cNvPr id="106" name="Google Shape;973;p59">
              <a:extLst>
                <a:ext uri="{FF2B5EF4-FFF2-40B4-BE49-F238E27FC236}">
                  <a16:creationId xmlns:a16="http://schemas.microsoft.com/office/drawing/2014/main" id="{6740D7E2-F68C-495E-8E0F-893D34338C5F}"/>
                </a:ext>
              </a:extLst>
            </p:cNvPr>
            <p:cNvSpPr/>
            <p:nvPr/>
          </p:nvSpPr>
          <p:spPr>
            <a:xfrm>
              <a:off x="4033466" y="382720"/>
              <a:ext cx="536057" cy="422007"/>
            </a:xfrm>
            <a:custGeom>
              <a:avLst/>
              <a:gdLst/>
              <a:ahLst/>
              <a:cxnLst/>
              <a:rect l="l" t="t" r="r" b="b"/>
              <a:pathLst>
                <a:path w="15097" h="11885" fill="none" extrusionOk="0">
                  <a:moveTo>
                    <a:pt x="5265" y="0"/>
                  </a:moveTo>
                  <a:cubicBezTo>
                    <a:pt x="6258" y="232"/>
                    <a:pt x="6887" y="1291"/>
                    <a:pt x="7449" y="1788"/>
                  </a:cubicBezTo>
                  <a:cubicBezTo>
                    <a:pt x="7979" y="2317"/>
                    <a:pt x="8575" y="2880"/>
                    <a:pt x="9138" y="3377"/>
                  </a:cubicBezTo>
                  <a:cubicBezTo>
                    <a:pt x="9866" y="4072"/>
                    <a:pt x="10627" y="4701"/>
                    <a:pt x="11422" y="5363"/>
                  </a:cubicBezTo>
                  <a:cubicBezTo>
                    <a:pt x="11885" y="5793"/>
                    <a:pt x="12349" y="6191"/>
                    <a:pt x="12845" y="6555"/>
                  </a:cubicBezTo>
                  <a:cubicBezTo>
                    <a:pt x="13276" y="6820"/>
                    <a:pt x="13673" y="7151"/>
                    <a:pt x="14037" y="7482"/>
                  </a:cubicBezTo>
                  <a:cubicBezTo>
                    <a:pt x="14600" y="7978"/>
                    <a:pt x="15096" y="8607"/>
                    <a:pt x="15096" y="9335"/>
                  </a:cubicBezTo>
                  <a:cubicBezTo>
                    <a:pt x="15096" y="10229"/>
                    <a:pt x="14832" y="10991"/>
                    <a:pt x="13971" y="11454"/>
                  </a:cubicBezTo>
                  <a:cubicBezTo>
                    <a:pt x="13110" y="11885"/>
                    <a:pt x="12018" y="11885"/>
                    <a:pt x="11091" y="11885"/>
                  </a:cubicBezTo>
                  <a:cubicBezTo>
                    <a:pt x="10065" y="11885"/>
                    <a:pt x="6622" y="10958"/>
                    <a:pt x="5860" y="10660"/>
                  </a:cubicBezTo>
                  <a:cubicBezTo>
                    <a:pt x="5165" y="10362"/>
                    <a:pt x="2649" y="9236"/>
                    <a:pt x="1987" y="8872"/>
                  </a:cubicBezTo>
                  <a:cubicBezTo>
                    <a:pt x="1325" y="8475"/>
                    <a:pt x="829" y="8078"/>
                    <a:pt x="1" y="6786"/>
                  </a:cubicBezTo>
                  <a:cubicBezTo>
                    <a:pt x="1" y="6720"/>
                    <a:pt x="233" y="7151"/>
                    <a:pt x="233" y="725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974;p59">
              <a:extLst>
                <a:ext uri="{FF2B5EF4-FFF2-40B4-BE49-F238E27FC236}">
                  <a16:creationId xmlns:a16="http://schemas.microsoft.com/office/drawing/2014/main" id="{9020E89D-97AE-4793-858D-1003BB5FEDF5}"/>
                </a:ext>
              </a:extLst>
            </p:cNvPr>
            <p:cNvSpPr/>
            <p:nvPr/>
          </p:nvSpPr>
          <p:spPr>
            <a:xfrm>
              <a:off x="3712585" y="655417"/>
              <a:ext cx="357383" cy="32951"/>
            </a:xfrm>
            <a:custGeom>
              <a:avLst/>
              <a:gdLst/>
              <a:ahLst/>
              <a:cxnLst/>
              <a:rect l="l" t="t" r="r" b="b"/>
              <a:pathLst>
                <a:path w="10065" h="928" fill="none" extrusionOk="0">
                  <a:moveTo>
                    <a:pt x="10064" y="431"/>
                  </a:moveTo>
                  <a:cubicBezTo>
                    <a:pt x="8939" y="596"/>
                    <a:pt x="7813" y="662"/>
                    <a:pt x="6952" y="795"/>
                  </a:cubicBezTo>
                  <a:cubicBezTo>
                    <a:pt x="6025" y="894"/>
                    <a:pt x="5065" y="927"/>
                    <a:pt x="4139" y="927"/>
                  </a:cubicBezTo>
                  <a:cubicBezTo>
                    <a:pt x="3708" y="894"/>
                    <a:pt x="3311" y="795"/>
                    <a:pt x="2914" y="695"/>
                  </a:cubicBezTo>
                  <a:cubicBezTo>
                    <a:pt x="2516" y="629"/>
                    <a:pt x="431" y="100"/>
                    <a:pt x="0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975;p59">
              <a:extLst>
                <a:ext uri="{FF2B5EF4-FFF2-40B4-BE49-F238E27FC236}">
                  <a16:creationId xmlns:a16="http://schemas.microsoft.com/office/drawing/2014/main" id="{D20EA452-65E0-48D0-9F23-13C1300C674A}"/>
                </a:ext>
              </a:extLst>
            </p:cNvPr>
            <p:cNvSpPr/>
            <p:nvPr/>
          </p:nvSpPr>
          <p:spPr>
            <a:xfrm>
              <a:off x="3529224" y="648351"/>
              <a:ext cx="191634" cy="303305"/>
            </a:xfrm>
            <a:custGeom>
              <a:avLst/>
              <a:gdLst/>
              <a:ahLst/>
              <a:cxnLst/>
              <a:rect l="l" t="t" r="r" b="b"/>
              <a:pathLst>
                <a:path w="5397" h="8542" fill="none" extrusionOk="0">
                  <a:moveTo>
                    <a:pt x="5396" y="1"/>
                  </a:moveTo>
                  <a:cubicBezTo>
                    <a:pt x="5264" y="365"/>
                    <a:pt x="5098" y="696"/>
                    <a:pt x="4933" y="1027"/>
                  </a:cubicBezTo>
                  <a:cubicBezTo>
                    <a:pt x="4800" y="1358"/>
                    <a:pt x="4536" y="1755"/>
                    <a:pt x="4403" y="2053"/>
                  </a:cubicBezTo>
                  <a:cubicBezTo>
                    <a:pt x="4105" y="2649"/>
                    <a:pt x="3741" y="3278"/>
                    <a:pt x="3344" y="3841"/>
                  </a:cubicBezTo>
                  <a:cubicBezTo>
                    <a:pt x="2847" y="4602"/>
                    <a:pt x="2483" y="4966"/>
                    <a:pt x="1953" y="5695"/>
                  </a:cubicBezTo>
                  <a:cubicBezTo>
                    <a:pt x="1523" y="6257"/>
                    <a:pt x="1225" y="6886"/>
                    <a:pt x="795" y="7416"/>
                  </a:cubicBezTo>
                  <a:cubicBezTo>
                    <a:pt x="662" y="7582"/>
                    <a:pt x="530" y="7813"/>
                    <a:pt x="364" y="7979"/>
                  </a:cubicBezTo>
                  <a:cubicBezTo>
                    <a:pt x="199" y="8144"/>
                    <a:pt x="0" y="8343"/>
                    <a:pt x="33" y="8542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976;p59">
              <a:extLst>
                <a:ext uri="{FF2B5EF4-FFF2-40B4-BE49-F238E27FC236}">
                  <a16:creationId xmlns:a16="http://schemas.microsoft.com/office/drawing/2014/main" id="{A4216140-DB9B-451B-8DED-2395D50F2C17}"/>
                </a:ext>
              </a:extLst>
            </p:cNvPr>
            <p:cNvSpPr/>
            <p:nvPr/>
          </p:nvSpPr>
          <p:spPr>
            <a:xfrm>
              <a:off x="3524502" y="945762"/>
              <a:ext cx="11788" cy="258601"/>
            </a:xfrm>
            <a:custGeom>
              <a:avLst/>
              <a:gdLst/>
              <a:ahLst/>
              <a:cxnLst/>
              <a:rect l="l" t="t" r="r" b="b"/>
              <a:pathLst>
                <a:path w="332" h="7283" fill="none" extrusionOk="0">
                  <a:moveTo>
                    <a:pt x="199" y="0"/>
                  </a:moveTo>
                  <a:cubicBezTo>
                    <a:pt x="199" y="497"/>
                    <a:pt x="332" y="960"/>
                    <a:pt x="332" y="1457"/>
                  </a:cubicBezTo>
                  <a:lnTo>
                    <a:pt x="332" y="4899"/>
                  </a:lnTo>
                  <a:cubicBezTo>
                    <a:pt x="332" y="5264"/>
                    <a:pt x="133" y="6455"/>
                    <a:pt x="133" y="6720"/>
                  </a:cubicBezTo>
                  <a:cubicBezTo>
                    <a:pt x="133" y="6853"/>
                    <a:pt x="100" y="6853"/>
                    <a:pt x="1" y="7283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977;p59">
              <a:extLst>
                <a:ext uri="{FF2B5EF4-FFF2-40B4-BE49-F238E27FC236}">
                  <a16:creationId xmlns:a16="http://schemas.microsoft.com/office/drawing/2014/main" id="{3D8C47E4-6356-47E5-B496-2B10B33A0245}"/>
                </a:ext>
              </a:extLst>
            </p:cNvPr>
            <p:cNvSpPr/>
            <p:nvPr/>
          </p:nvSpPr>
          <p:spPr>
            <a:xfrm>
              <a:off x="3771350" y="353319"/>
              <a:ext cx="465503" cy="35294"/>
            </a:xfrm>
            <a:custGeom>
              <a:avLst/>
              <a:gdLst/>
              <a:ahLst/>
              <a:cxnLst/>
              <a:rect l="l" t="t" r="r" b="b"/>
              <a:pathLst>
                <a:path w="13110" h="994" fill="none" extrusionOk="0">
                  <a:moveTo>
                    <a:pt x="13110" y="994"/>
                  </a:moveTo>
                  <a:cubicBezTo>
                    <a:pt x="12481" y="696"/>
                    <a:pt x="11786" y="497"/>
                    <a:pt x="11091" y="431"/>
                  </a:cubicBezTo>
                  <a:cubicBezTo>
                    <a:pt x="10660" y="398"/>
                    <a:pt x="8078" y="133"/>
                    <a:pt x="7846" y="100"/>
                  </a:cubicBezTo>
                  <a:cubicBezTo>
                    <a:pt x="7648" y="100"/>
                    <a:pt x="4404" y="0"/>
                    <a:pt x="3940" y="0"/>
                  </a:cubicBezTo>
                  <a:cubicBezTo>
                    <a:pt x="3510" y="0"/>
                    <a:pt x="2152" y="166"/>
                    <a:pt x="1755" y="166"/>
                  </a:cubicBezTo>
                  <a:cubicBezTo>
                    <a:pt x="1192" y="199"/>
                    <a:pt x="597" y="166"/>
                    <a:pt x="1" y="67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978;p59">
              <a:extLst>
                <a:ext uri="{FF2B5EF4-FFF2-40B4-BE49-F238E27FC236}">
                  <a16:creationId xmlns:a16="http://schemas.microsoft.com/office/drawing/2014/main" id="{4E9A3F9A-B028-4E08-8B90-47700C691044}"/>
                </a:ext>
              </a:extLst>
            </p:cNvPr>
            <p:cNvSpPr/>
            <p:nvPr/>
          </p:nvSpPr>
          <p:spPr>
            <a:xfrm>
              <a:off x="3197726" y="280458"/>
              <a:ext cx="611297" cy="78756"/>
            </a:xfrm>
            <a:custGeom>
              <a:avLst/>
              <a:gdLst/>
              <a:ahLst/>
              <a:cxnLst/>
              <a:rect l="l" t="t" r="r" b="b"/>
              <a:pathLst>
                <a:path w="17216" h="2218" fill="none" extrusionOk="0">
                  <a:moveTo>
                    <a:pt x="17215" y="2218"/>
                  </a:moveTo>
                  <a:cubicBezTo>
                    <a:pt x="16354" y="2119"/>
                    <a:pt x="15394" y="1920"/>
                    <a:pt x="14964" y="1821"/>
                  </a:cubicBezTo>
                  <a:cubicBezTo>
                    <a:pt x="14335" y="1655"/>
                    <a:pt x="11025" y="1059"/>
                    <a:pt x="9998" y="861"/>
                  </a:cubicBezTo>
                  <a:cubicBezTo>
                    <a:pt x="9237" y="761"/>
                    <a:pt x="4271" y="298"/>
                    <a:pt x="3675" y="199"/>
                  </a:cubicBezTo>
                  <a:cubicBezTo>
                    <a:pt x="3046" y="132"/>
                    <a:pt x="365" y="0"/>
                    <a:pt x="1" y="66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979;p59">
              <a:extLst>
                <a:ext uri="{FF2B5EF4-FFF2-40B4-BE49-F238E27FC236}">
                  <a16:creationId xmlns:a16="http://schemas.microsoft.com/office/drawing/2014/main" id="{C3D835DD-E20A-4356-B920-B6F165FC7462}"/>
                </a:ext>
              </a:extLst>
            </p:cNvPr>
            <p:cNvSpPr/>
            <p:nvPr/>
          </p:nvSpPr>
          <p:spPr>
            <a:xfrm>
              <a:off x="3518643" y="1196125"/>
              <a:ext cx="228065" cy="257465"/>
            </a:xfrm>
            <a:custGeom>
              <a:avLst/>
              <a:gdLst/>
              <a:ahLst/>
              <a:cxnLst/>
              <a:rect l="l" t="t" r="r" b="b"/>
              <a:pathLst>
                <a:path w="6423" h="7251" fill="none" extrusionOk="0">
                  <a:moveTo>
                    <a:pt x="0" y="0"/>
                  </a:moveTo>
                  <a:cubicBezTo>
                    <a:pt x="331" y="298"/>
                    <a:pt x="662" y="629"/>
                    <a:pt x="960" y="993"/>
                  </a:cubicBezTo>
                  <a:cubicBezTo>
                    <a:pt x="1258" y="1324"/>
                    <a:pt x="1490" y="1556"/>
                    <a:pt x="1821" y="1887"/>
                  </a:cubicBezTo>
                  <a:cubicBezTo>
                    <a:pt x="2516" y="2615"/>
                    <a:pt x="3211" y="3377"/>
                    <a:pt x="3907" y="4138"/>
                  </a:cubicBezTo>
                  <a:cubicBezTo>
                    <a:pt x="4536" y="4767"/>
                    <a:pt x="5098" y="5429"/>
                    <a:pt x="5628" y="6125"/>
                  </a:cubicBezTo>
                  <a:cubicBezTo>
                    <a:pt x="5794" y="6356"/>
                    <a:pt x="6356" y="7118"/>
                    <a:pt x="6423" y="725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980;p59">
              <a:extLst>
                <a:ext uri="{FF2B5EF4-FFF2-40B4-BE49-F238E27FC236}">
                  <a16:creationId xmlns:a16="http://schemas.microsoft.com/office/drawing/2014/main" id="{CA0CE658-C7AC-439B-A94E-2CB9EF9B742D}"/>
                </a:ext>
              </a:extLst>
            </p:cNvPr>
            <p:cNvSpPr/>
            <p:nvPr/>
          </p:nvSpPr>
          <p:spPr>
            <a:xfrm>
              <a:off x="3734919" y="1444145"/>
              <a:ext cx="504313" cy="352660"/>
            </a:xfrm>
            <a:custGeom>
              <a:avLst/>
              <a:gdLst/>
              <a:ahLst/>
              <a:cxnLst/>
              <a:rect l="l" t="t" r="r" b="b"/>
              <a:pathLst>
                <a:path w="14203" h="9932" fill="none" extrusionOk="0">
                  <a:moveTo>
                    <a:pt x="0" y="0"/>
                  </a:moveTo>
                  <a:cubicBezTo>
                    <a:pt x="100" y="66"/>
                    <a:pt x="596" y="431"/>
                    <a:pt x="729" y="497"/>
                  </a:cubicBezTo>
                  <a:cubicBezTo>
                    <a:pt x="1060" y="596"/>
                    <a:pt x="2450" y="1159"/>
                    <a:pt x="2814" y="1324"/>
                  </a:cubicBezTo>
                  <a:cubicBezTo>
                    <a:pt x="3145" y="1457"/>
                    <a:pt x="7482" y="3873"/>
                    <a:pt x="9038" y="5131"/>
                  </a:cubicBezTo>
                  <a:cubicBezTo>
                    <a:pt x="10097" y="5992"/>
                    <a:pt x="12315" y="8111"/>
                    <a:pt x="12845" y="8574"/>
                  </a:cubicBezTo>
                  <a:cubicBezTo>
                    <a:pt x="13341" y="9071"/>
                    <a:pt x="13937" y="9667"/>
                    <a:pt x="14202" y="9932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981;p59">
              <a:extLst>
                <a:ext uri="{FF2B5EF4-FFF2-40B4-BE49-F238E27FC236}">
                  <a16:creationId xmlns:a16="http://schemas.microsoft.com/office/drawing/2014/main" id="{B3FF3F26-EF26-4F65-993E-BE74BA1C0E7E}"/>
                </a:ext>
              </a:extLst>
            </p:cNvPr>
            <p:cNvSpPr/>
            <p:nvPr/>
          </p:nvSpPr>
          <p:spPr>
            <a:xfrm>
              <a:off x="3618561" y="1667487"/>
              <a:ext cx="954477" cy="581861"/>
            </a:xfrm>
            <a:custGeom>
              <a:avLst/>
              <a:gdLst/>
              <a:ahLst/>
              <a:cxnLst/>
              <a:rect l="l" t="t" r="r" b="b"/>
              <a:pathLst>
                <a:path w="26881" h="16387" fill="none" extrusionOk="0">
                  <a:moveTo>
                    <a:pt x="17148" y="3377"/>
                  </a:moveTo>
                  <a:cubicBezTo>
                    <a:pt x="17247" y="3377"/>
                    <a:pt x="17413" y="3542"/>
                    <a:pt x="17479" y="3608"/>
                  </a:cubicBezTo>
                  <a:cubicBezTo>
                    <a:pt x="17744" y="3873"/>
                    <a:pt x="19333" y="5231"/>
                    <a:pt x="19863" y="5661"/>
                  </a:cubicBezTo>
                  <a:cubicBezTo>
                    <a:pt x="20955" y="6588"/>
                    <a:pt x="21915" y="7647"/>
                    <a:pt x="22974" y="8607"/>
                  </a:cubicBezTo>
                  <a:cubicBezTo>
                    <a:pt x="23471" y="9071"/>
                    <a:pt x="23934" y="9567"/>
                    <a:pt x="24398" y="10064"/>
                  </a:cubicBezTo>
                  <a:cubicBezTo>
                    <a:pt x="24828" y="10560"/>
                    <a:pt x="26517" y="13109"/>
                    <a:pt x="26748" y="13970"/>
                  </a:cubicBezTo>
                  <a:cubicBezTo>
                    <a:pt x="26881" y="14334"/>
                    <a:pt x="26881" y="14731"/>
                    <a:pt x="26748" y="15096"/>
                  </a:cubicBezTo>
                  <a:cubicBezTo>
                    <a:pt x="26682" y="15427"/>
                    <a:pt x="26484" y="15725"/>
                    <a:pt x="26219" y="15890"/>
                  </a:cubicBezTo>
                  <a:cubicBezTo>
                    <a:pt x="25391" y="16387"/>
                    <a:pt x="24497" y="15890"/>
                    <a:pt x="23736" y="15592"/>
                  </a:cubicBezTo>
                  <a:cubicBezTo>
                    <a:pt x="23239" y="15394"/>
                    <a:pt x="21319" y="14433"/>
                    <a:pt x="21154" y="14334"/>
                  </a:cubicBezTo>
                  <a:cubicBezTo>
                    <a:pt x="21021" y="14268"/>
                    <a:pt x="19465" y="13275"/>
                    <a:pt x="18870" y="12878"/>
                  </a:cubicBezTo>
                  <a:cubicBezTo>
                    <a:pt x="18539" y="12679"/>
                    <a:pt x="15029" y="9865"/>
                    <a:pt x="14003" y="9170"/>
                  </a:cubicBezTo>
                  <a:cubicBezTo>
                    <a:pt x="13275" y="8640"/>
                    <a:pt x="10726" y="6621"/>
                    <a:pt x="10494" y="6522"/>
                  </a:cubicBezTo>
                  <a:cubicBezTo>
                    <a:pt x="9832" y="6157"/>
                    <a:pt x="9170" y="5826"/>
                    <a:pt x="8508" y="5495"/>
                  </a:cubicBezTo>
                  <a:cubicBezTo>
                    <a:pt x="7581" y="5032"/>
                    <a:pt x="6687" y="4469"/>
                    <a:pt x="5926" y="3774"/>
                  </a:cubicBezTo>
                  <a:cubicBezTo>
                    <a:pt x="5098" y="2979"/>
                    <a:pt x="3973" y="2516"/>
                    <a:pt x="3046" y="1854"/>
                  </a:cubicBezTo>
                  <a:cubicBezTo>
                    <a:pt x="2781" y="1688"/>
                    <a:pt x="1556" y="960"/>
                    <a:pt x="1192" y="728"/>
                  </a:cubicBezTo>
                  <a:cubicBezTo>
                    <a:pt x="828" y="497"/>
                    <a:pt x="397" y="232"/>
                    <a:pt x="0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982;p59">
              <a:extLst>
                <a:ext uri="{FF2B5EF4-FFF2-40B4-BE49-F238E27FC236}">
                  <a16:creationId xmlns:a16="http://schemas.microsoft.com/office/drawing/2014/main" id="{08135C49-8F75-444B-B28A-07417708ED40}"/>
                </a:ext>
              </a:extLst>
            </p:cNvPr>
            <p:cNvSpPr/>
            <p:nvPr/>
          </p:nvSpPr>
          <p:spPr>
            <a:xfrm>
              <a:off x="3351722" y="1827342"/>
              <a:ext cx="1217801" cy="708836"/>
            </a:xfrm>
            <a:custGeom>
              <a:avLst/>
              <a:gdLst/>
              <a:ahLst/>
              <a:cxnLst/>
              <a:rect l="l" t="t" r="r" b="b"/>
              <a:pathLst>
                <a:path w="34297" h="19963" fill="none" extrusionOk="0">
                  <a:moveTo>
                    <a:pt x="30854" y="10858"/>
                  </a:moveTo>
                  <a:cubicBezTo>
                    <a:pt x="31251" y="11521"/>
                    <a:pt x="31648" y="12017"/>
                    <a:pt x="32078" y="12646"/>
                  </a:cubicBezTo>
                  <a:cubicBezTo>
                    <a:pt x="32608" y="13374"/>
                    <a:pt x="33072" y="13871"/>
                    <a:pt x="33568" y="14665"/>
                  </a:cubicBezTo>
                  <a:cubicBezTo>
                    <a:pt x="34131" y="15725"/>
                    <a:pt x="34296" y="16950"/>
                    <a:pt x="33999" y="18108"/>
                  </a:cubicBezTo>
                  <a:cubicBezTo>
                    <a:pt x="33899" y="18638"/>
                    <a:pt x="33667" y="19101"/>
                    <a:pt x="33303" y="19499"/>
                  </a:cubicBezTo>
                  <a:cubicBezTo>
                    <a:pt x="32873" y="19962"/>
                    <a:pt x="32244" y="19797"/>
                    <a:pt x="31747" y="19499"/>
                  </a:cubicBezTo>
                  <a:cubicBezTo>
                    <a:pt x="30324" y="18671"/>
                    <a:pt x="29099" y="17512"/>
                    <a:pt x="27841" y="16453"/>
                  </a:cubicBezTo>
                  <a:cubicBezTo>
                    <a:pt x="26583" y="15394"/>
                    <a:pt x="25623" y="14202"/>
                    <a:pt x="24431" y="13143"/>
                  </a:cubicBezTo>
                  <a:cubicBezTo>
                    <a:pt x="22876" y="11752"/>
                    <a:pt x="21121" y="10627"/>
                    <a:pt x="19466" y="9336"/>
                  </a:cubicBezTo>
                  <a:cubicBezTo>
                    <a:pt x="19035" y="9005"/>
                    <a:pt x="18506" y="8740"/>
                    <a:pt x="18042" y="8442"/>
                  </a:cubicBezTo>
                  <a:cubicBezTo>
                    <a:pt x="17645" y="8144"/>
                    <a:pt x="17182" y="7912"/>
                    <a:pt x="16751" y="7714"/>
                  </a:cubicBezTo>
                  <a:cubicBezTo>
                    <a:pt x="16288" y="7515"/>
                    <a:pt x="15857" y="7217"/>
                    <a:pt x="15427" y="6985"/>
                  </a:cubicBezTo>
                  <a:cubicBezTo>
                    <a:pt x="14864" y="6687"/>
                    <a:pt x="14268" y="6489"/>
                    <a:pt x="13706" y="6224"/>
                  </a:cubicBezTo>
                  <a:cubicBezTo>
                    <a:pt x="12481" y="5628"/>
                    <a:pt x="11256" y="4966"/>
                    <a:pt x="10031" y="4337"/>
                  </a:cubicBezTo>
                  <a:cubicBezTo>
                    <a:pt x="9501" y="4072"/>
                    <a:pt x="8939" y="3774"/>
                    <a:pt x="8376" y="3509"/>
                  </a:cubicBezTo>
                  <a:cubicBezTo>
                    <a:pt x="7846" y="3211"/>
                    <a:pt x="7283" y="2946"/>
                    <a:pt x="6721" y="2715"/>
                  </a:cubicBezTo>
                  <a:cubicBezTo>
                    <a:pt x="5992" y="2417"/>
                    <a:pt x="5297" y="2053"/>
                    <a:pt x="4569" y="1722"/>
                  </a:cubicBezTo>
                  <a:cubicBezTo>
                    <a:pt x="4271" y="1556"/>
                    <a:pt x="3907" y="1490"/>
                    <a:pt x="3576" y="1324"/>
                  </a:cubicBezTo>
                  <a:cubicBezTo>
                    <a:pt x="3278" y="1192"/>
                    <a:pt x="265" y="100"/>
                    <a:pt x="0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983;p59">
              <a:extLst>
                <a:ext uri="{FF2B5EF4-FFF2-40B4-BE49-F238E27FC236}">
                  <a16:creationId xmlns:a16="http://schemas.microsoft.com/office/drawing/2014/main" id="{6CBEB766-2E4D-4FA2-B75D-8BF6BCD2CCD4}"/>
                </a:ext>
              </a:extLst>
            </p:cNvPr>
            <p:cNvSpPr/>
            <p:nvPr/>
          </p:nvSpPr>
          <p:spPr>
            <a:xfrm>
              <a:off x="2966182" y="1508769"/>
              <a:ext cx="396157" cy="322124"/>
            </a:xfrm>
            <a:custGeom>
              <a:avLst/>
              <a:gdLst/>
              <a:ahLst/>
              <a:cxnLst/>
              <a:rect l="l" t="t" r="r" b="b"/>
              <a:pathLst>
                <a:path w="11157" h="9072" fill="none" extrusionOk="0">
                  <a:moveTo>
                    <a:pt x="11156" y="9072"/>
                  </a:moveTo>
                  <a:cubicBezTo>
                    <a:pt x="10858" y="9072"/>
                    <a:pt x="10594" y="9005"/>
                    <a:pt x="10329" y="8873"/>
                  </a:cubicBezTo>
                  <a:cubicBezTo>
                    <a:pt x="9932" y="8740"/>
                    <a:pt x="9567" y="8608"/>
                    <a:pt x="9170" y="8476"/>
                  </a:cubicBezTo>
                  <a:cubicBezTo>
                    <a:pt x="8641" y="8310"/>
                    <a:pt x="8078" y="8244"/>
                    <a:pt x="7515" y="8045"/>
                  </a:cubicBezTo>
                  <a:cubicBezTo>
                    <a:pt x="6555" y="7780"/>
                    <a:pt x="5595" y="7416"/>
                    <a:pt x="4668" y="7019"/>
                  </a:cubicBezTo>
                  <a:cubicBezTo>
                    <a:pt x="3907" y="6655"/>
                    <a:pt x="3211" y="6191"/>
                    <a:pt x="2582" y="5662"/>
                  </a:cubicBezTo>
                  <a:cubicBezTo>
                    <a:pt x="2384" y="5331"/>
                    <a:pt x="1358" y="3344"/>
                    <a:pt x="1258" y="3080"/>
                  </a:cubicBezTo>
                  <a:cubicBezTo>
                    <a:pt x="1159" y="2782"/>
                    <a:pt x="927" y="2484"/>
                    <a:pt x="828" y="2153"/>
                  </a:cubicBezTo>
                  <a:cubicBezTo>
                    <a:pt x="696" y="1722"/>
                    <a:pt x="232" y="663"/>
                    <a:pt x="0" y="1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984;p59">
              <a:extLst>
                <a:ext uri="{FF2B5EF4-FFF2-40B4-BE49-F238E27FC236}">
                  <a16:creationId xmlns:a16="http://schemas.microsoft.com/office/drawing/2014/main" id="{7B44105C-8E78-4175-8886-20A5F8951940}"/>
                </a:ext>
              </a:extLst>
            </p:cNvPr>
            <p:cNvSpPr/>
            <p:nvPr/>
          </p:nvSpPr>
          <p:spPr>
            <a:xfrm>
              <a:off x="2273821" y="721248"/>
              <a:ext cx="698255" cy="802860"/>
            </a:xfrm>
            <a:custGeom>
              <a:avLst/>
              <a:gdLst/>
              <a:ahLst/>
              <a:cxnLst/>
              <a:rect l="l" t="t" r="r" b="b"/>
              <a:pathLst>
                <a:path w="19665" h="22611" fill="none" extrusionOk="0">
                  <a:moveTo>
                    <a:pt x="19665" y="22610"/>
                  </a:moveTo>
                  <a:cubicBezTo>
                    <a:pt x="19566" y="22412"/>
                    <a:pt x="19532" y="22180"/>
                    <a:pt x="19433" y="21981"/>
                  </a:cubicBezTo>
                  <a:cubicBezTo>
                    <a:pt x="19301" y="21683"/>
                    <a:pt x="19168" y="21385"/>
                    <a:pt x="19003" y="21121"/>
                  </a:cubicBezTo>
                  <a:cubicBezTo>
                    <a:pt x="18572" y="20392"/>
                    <a:pt x="18208" y="19664"/>
                    <a:pt x="17778" y="18936"/>
                  </a:cubicBezTo>
                  <a:cubicBezTo>
                    <a:pt x="17314" y="18141"/>
                    <a:pt x="16917" y="17281"/>
                    <a:pt x="16454" y="16453"/>
                  </a:cubicBezTo>
                  <a:cubicBezTo>
                    <a:pt x="15990" y="15625"/>
                    <a:pt x="13706" y="12182"/>
                    <a:pt x="13143" y="11222"/>
                  </a:cubicBezTo>
                  <a:cubicBezTo>
                    <a:pt x="12614" y="10395"/>
                    <a:pt x="10098" y="7316"/>
                    <a:pt x="9469" y="6621"/>
                  </a:cubicBezTo>
                  <a:cubicBezTo>
                    <a:pt x="8972" y="6025"/>
                    <a:pt x="6887" y="3708"/>
                    <a:pt x="6258" y="3244"/>
                  </a:cubicBezTo>
                  <a:cubicBezTo>
                    <a:pt x="5993" y="3046"/>
                    <a:pt x="5165" y="2549"/>
                    <a:pt x="4669" y="2218"/>
                  </a:cubicBezTo>
                  <a:cubicBezTo>
                    <a:pt x="3609" y="1589"/>
                    <a:pt x="1987" y="795"/>
                    <a:pt x="1358" y="464"/>
                  </a:cubicBezTo>
                  <a:cubicBezTo>
                    <a:pt x="1160" y="364"/>
                    <a:pt x="133" y="0"/>
                    <a:pt x="1" y="199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985;p59">
              <a:extLst>
                <a:ext uri="{FF2B5EF4-FFF2-40B4-BE49-F238E27FC236}">
                  <a16:creationId xmlns:a16="http://schemas.microsoft.com/office/drawing/2014/main" id="{97C7D835-01F9-4032-A1C9-56D59F12E096}"/>
                </a:ext>
              </a:extLst>
            </p:cNvPr>
            <p:cNvSpPr/>
            <p:nvPr/>
          </p:nvSpPr>
          <p:spPr>
            <a:xfrm>
              <a:off x="2756936" y="102956"/>
              <a:ext cx="461988" cy="183396"/>
            </a:xfrm>
            <a:custGeom>
              <a:avLst/>
              <a:gdLst/>
              <a:ahLst/>
              <a:cxnLst/>
              <a:rect l="l" t="t" r="r" b="b"/>
              <a:pathLst>
                <a:path w="13011" h="5165" fill="none" extrusionOk="0">
                  <a:moveTo>
                    <a:pt x="13011" y="5131"/>
                  </a:moveTo>
                  <a:cubicBezTo>
                    <a:pt x="12812" y="5165"/>
                    <a:pt x="11024" y="5032"/>
                    <a:pt x="10760" y="5032"/>
                  </a:cubicBezTo>
                  <a:cubicBezTo>
                    <a:pt x="9700" y="4966"/>
                    <a:pt x="8641" y="4833"/>
                    <a:pt x="7582" y="4602"/>
                  </a:cubicBezTo>
                  <a:cubicBezTo>
                    <a:pt x="6853" y="4436"/>
                    <a:pt x="6125" y="4171"/>
                    <a:pt x="5463" y="3840"/>
                  </a:cubicBezTo>
                  <a:cubicBezTo>
                    <a:pt x="4205" y="3145"/>
                    <a:pt x="3013" y="2351"/>
                    <a:pt x="1855" y="1490"/>
                  </a:cubicBezTo>
                  <a:cubicBezTo>
                    <a:pt x="1424" y="1159"/>
                    <a:pt x="994" y="795"/>
                    <a:pt x="564" y="431"/>
                  </a:cubicBezTo>
                  <a:cubicBezTo>
                    <a:pt x="398" y="265"/>
                    <a:pt x="199" y="133"/>
                    <a:pt x="1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986;p59">
              <a:extLst>
                <a:ext uri="{FF2B5EF4-FFF2-40B4-BE49-F238E27FC236}">
                  <a16:creationId xmlns:a16="http://schemas.microsoft.com/office/drawing/2014/main" id="{0B82C10F-DCA0-4BBA-8B60-2B7D74BF49DE}"/>
                </a:ext>
              </a:extLst>
            </p:cNvPr>
            <p:cNvSpPr/>
            <p:nvPr/>
          </p:nvSpPr>
          <p:spPr>
            <a:xfrm>
              <a:off x="4379061" y="540231"/>
              <a:ext cx="188119" cy="177502"/>
            </a:xfrm>
            <a:custGeom>
              <a:avLst/>
              <a:gdLst/>
              <a:ahLst/>
              <a:cxnLst/>
              <a:rect l="l" t="t" r="r" b="b"/>
              <a:pathLst>
                <a:path w="5298" h="4999" fill="none" extrusionOk="0">
                  <a:moveTo>
                    <a:pt x="5297" y="4436"/>
                  </a:moveTo>
                  <a:cubicBezTo>
                    <a:pt x="5032" y="4403"/>
                    <a:pt x="5032" y="4933"/>
                    <a:pt x="4105" y="4966"/>
                  </a:cubicBezTo>
                  <a:cubicBezTo>
                    <a:pt x="3741" y="4999"/>
                    <a:pt x="3377" y="4966"/>
                    <a:pt x="3046" y="4833"/>
                  </a:cubicBezTo>
                  <a:cubicBezTo>
                    <a:pt x="2417" y="4568"/>
                    <a:pt x="1888" y="4204"/>
                    <a:pt x="1424" y="3741"/>
                  </a:cubicBezTo>
                  <a:cubicBezTo>
                    <a:pt x="861" y="3244"/>
                    <a:pt x="398" y="2648"/>
                    <a:pt x="133" y="1953"/>
                  </a:cubicBezTo>
                  <a:cubicBezTo>
                    <a:pt x="1" y="1291"/>
                    <a:pt x="133" y="596"/>
                    <a:pt x="464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987;p59">
              <a:extLst>
                <a:ext uri="{FF2B5EF4-FFF2-40B4-BE49-F238E27FC236}">
                  <a16:creationId xmlns:a16="http://schemas.microsoft.com/office/drawing/2014/main" id="{58612FFE-A4CB-46F5-8F22-65B88935FDA4}"/>
                </a:ext>
              </a:extLst>
            </p:cNvPr>
            <p:cNvSpPr/>
            <p:nvPr/>
          </p:nvSpPr>
          <p:spPr>
            <a:xfrm>
              <a:off x="4363792" y="2085943"/>
              <a:ext cx="171643" cy="150481"/>
            </a:xfrm>
            <a:custGeom>
              <a:avLst/>
              <a:gdLst/>
              <a:ahLst/>
              <a:cxnLst/>
              <a:rect l="l" t="t" r="r" b="b"/>
              <a:pathLst>
                <a:path w="4834" h="4238" fill="none" extrusionOk="0">
                  <a:moveTo>
                    <a:pt x="3741" y="4204"/>
                  </a:moveTo>
                  <a:cubicBezTo>
                    <a:pt x="4039" y="4238"/>
                    <a:pt x="4635" y="3244"/>
                    <a:pt x="4734" y="2980"/>
                  </a:cubicBezTo>
                  <a:cubicBezTo>
                    <a:pt x="4833" y="2582"/>
                    <a:pt x="4767" y="2152"/>
                    <a:pt x="4569" y="1788"/>
                  </a:cubicBezTo>
                  <a:cubicBezTo>
                    <a:pt x="4171" y="1126"/>
                    <a:pt x="3575" y="596"/>
                    <a:pt x="2913" y="265"/>
                  </a:cubicBezTo>
                  <a:cubicBezTo>
                    <a:pt x="2549" y="66"/>
                    <a:pt x="2119" y="0"/>
                    <a:pt x="1722" y="33"/>
                  </a:cubicBezTo>
                  <a:cubicBezTo>
                    <a:pt x="1291" y="133"/>
                    <a:pt x="927" y="431"/>
                    <a:pt x="762" y="861"/>
                  </a:cubicBezTo>
                  <a:cubicBezTo>
                    <a:pt x="431" y="1556"/>
                    <a:pt x="0" y="2516"/>
                    <a:pt x="828" y="2913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988;p59">
              <a:extLst>
                <a:ext uri="{FF2B5EF4-FFF2-40B4-BE49-F238E27FC236}">
                  <a16:creationId xmlns:a16="http://schemas.microsoft.com/office/drawing/2014/main" id="{1EA0CD1C-4ED8-458E-889E-6CC80D7C5B98}"/>
                </a:ext>
              </a:extLst>
            </p:cNvPr>
            <p:cNvSpPr/>
            <p:nvPr/>
          </p:nvSpPr>
          <p:spPr>
            <a:xfrm>
              <a:off x="4336736" y="2348059"/>
              <a:ext cx="166956" cy="177537"/>
            </a:xfrm>
            <a:custGeom>
              <a:avLst/>
              <a:gdLst/>
              <a:ahLst/>
              <a:cxnLst/>
              <a:rect l="l" t="t" r="r" b="b"/>
              <a:pathLst>
                <a:path w="4702" h="5000" fill="none" extrusionOk="0">
                  <a:moveTo>
                    <a:pt x="4337" y="4999"/>
                  </a:moveTo>
                  <a:cubicBezTo>
                    <a:pt x="4635" y="4933"/>
                    <a:pt x="4602" y="4271"/>
                    <a:pt x="4635" y="4006"/>
                  </a:cubicBezTo>
                  <a:cubicBezTo>
                    <a:pt x="4702" y="3576"/>
                    <a:pt x="4669" y="3145"/>
                    <a:pt x="4602" y="2715"/>
                  </a:cubicBezTo>
                  <a:cubicBezTo>
                    <a:pt x="4470" y="1821"/>
                    <a:pt x="3907" y="1291"/>
                    <a:pt x="3212" y="662"/>
                  </a:cubicBezTo>
                  <a:cubicBezTo>
                    <a:pt x="2616" y="67"/>
                    <a:pt x="1689" y="0"/>
                    <a:pt x="994" y="497"/>
                  </a:cubicBezTo>
                  <a:cubicBezTo>
                    <a:pt x="696" y="762"/>
                    <a:pt x="1" y="1854"/>
                    <a:pt x="530" y="2152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989;p59">
              <a:extLst>
                <a:ext uri="{FF2B5EF4-FFF2-40B4-BE49-F238E27FC236}">
                  <a16:creationId xmlns:a16="http://schemas.microsoft.com/office/drawing/2014/main" id="{8F878443-51BA-418E-A28C-42EEEE556B83}"/>
                </a:ext>
              </a:extLst>
            </p:cNvPr>
            <p:cNvSpPr/>
            <p:nvPr/>
          </p:nvSpPr>
          <p:spPr>
            <a:xfrm>
              <a:off x="4102848" y="2100039"/>
              <a:ext cx="32915" cy="63523"/>
            </a:xfrm>
            <a:custGeom>
              <a:avLst/>
              <a:gdLst/>
              <a:ahLst/>
              <a:cxnLst/>
              <a:rect l="l" t="t" r="r" b="b"/>
              <a:pathLst>
                <a:path w="927" h="1789" fill="none" extrusionOk="0">
                  <a:moveTo>
                    <a:pt x="0" y="1788"/>
                  </a:moveTo>
                  <a:cubicBezTo>
                    <a:pt x="66" y="1556"/>
                    <a:pt x="166" y="1325"/>
                    <a:pt x="298" y="1126"/>
                  </a:cubicBezTo>
                  <a:cubicBezTo>
                    <a:pt x="430" y="960"/>
                    <a:pt x="563" y="762"/>
                    <a:pt x="662" y="563"/>
                  </a:cubicBezTo>
                  <a:cubicBezTo>
                    <a:pt x="795" y="398"/>
                    <a:pt x="828" y="166"/>
                    <a:pt x="927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990;p59">
              <a:extLst>
                <a:ext uri="{FF2B5EF4-FFF2-40B4-BE49-F238E27FC236}">
                  <a16:creationId xmlns:a16="http://schemas.microsoft.com/office/drawing/2014/main" id="{436DCC07-1072-4EDA-A2A7-F4D182DA8A02}"/>
                </a:ext>
              </a:extLst>
            </p:cNvPr>
            <p:cNvSpPr/>
            <p:nvPr/>
          </p:nvSpPr>
          <p:spPr>
            <a:xfrm>
              <a:off x="4210968" y="1911956"/>
              <a:ext cx="49426" cy="76448"/>
            </a:xfrm>
            <a:custGeom>
              <a:avLst/>
              <a:gdLst/>
              <a:ahLst/>
              <a:cxnLst/>
              <a:rect l="l" t="t" r="r" b="b"/>
              <a:pathLst>
                <a:path w="1392" h="2153" fill="none" extrusionOk="0">
                  <a:moveTo>
                    <a:pt x="1" y="2153"/>
                  </a:moveTo>
                  <a:cubicBezTo>
                    <a:pt x="266" y="1755"/>
                    <a:pt x="464" y="1259"/>
                    <a:pt x="729" y="795"/>
                  </a:cubicBezTo>
                  <a:cubicBezTo>
                    <a:pt x="828" y="563"/>
                    <a:pt x="961" y="365"/>
                    <a:pt x="1159" y="199"/>
                  </a:cubicBezTo>
                  <a:cubicBezTo>
                    <a:pt x="1259" y="133"/>
                    <a:pt x="1358" y="100"/>
                    <a:pt x="1391" y="1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991;p59">
              <a:extLst>
                <a:ext uri="{FF2B5EF4-FFF2-40B4-BE49-F238E27FC236}">
                  <a16:creationId xmlns:a16="http://schemas.microsoft.com/office/drawing/2014/main" id="{2FC0A884-35A3-418C-89B9-DC50A11A6DEF}"/>
                </a:ext>
              </a:extLst>
            </p:cNvPr>
            <p:cNvSpPr/>
            <p:nvPr/>
          </p:nvSpPr>
          <p:spPr>
            <a:xfrm>
              <a:off x="4020541" y="1729767"/>
              <a:ext cx="35294" cy="76448"/>
            </a:xfrm>
            <a:custGeom>
              <a:avLst/>
              <a:gdLst/>
              <a:ahLst/>
              <a:cxnLst/>
              <a:rect l="l" t="t" r="r" b="b"/>
              <a:pathLst>
                <a:path w="994" h="2153" fill="none" extrusionOk="0">
                  <a:moveTo>
                    <a:pt x="1" y="2152"/>
                  </a:moveTo>
                  <a:cubicBezTo>
                    <a:pt x="67" y="2053"/>
                    <a:pt x="34" y="1921"/>
                    <a:pt x="67" y="1821"/>
                  </a:cubicBezTo>
                  <a:cubicBezTo>
                    <a:pt x="166" y="1556"/>
                    <a:pt x="266" y="1292"/>
                    <a:pt x="398" y="1060"/>
                  </a:cubicBezTo>
                  <a:cubicBezTo>
                    <a:pt x="530" y="828"/>
                    <a:pt x="663" y="596"/>
                    <a:pt x="762" y="332"/>
                  </a:cubicBezTo>
                  <a:cubicBezTo>
                    <a:pt x="862" y="232"/>
                    <a:pt x="928" y="133"/>
                    <a:pt x="994" y="1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992;p59">
              <a:extLst>
                <a:ext uri="{FF2B5EF4-FFF2-40B4-BE49-F238E27FC236}">
                  <a16:creationId xmlns:a16="http://schemas.microsoft.com/office/drawing/2014/main" id="{6FD93B37-01C4-429C-94C0-8A3186AAA469}"/>
                </a:ext>
              </a:extLst>
            </p:cNvPr>
            <p:cNvSpPr/>
            <p:nvPr/>
          </p:nvSpPr>
          <p:spPr>
            <a:xfrm>
              <a:off x="3887743" y="1934290"/>
              <a:ext cx="43497" cy="78791"/>
            </a:xfrm>
            <a:custGeom>
              <a:avLst/>
              <a:gdLst/>
              <a:ahLst/>
              <a:cxnLst/>
              <a:rect l="l" t="t" r="r" b="b"/>
              <a:pathLst>
                <a:path w="1225" h="2219" fill="none" extrusionOk="0">
                  <a:moveTo>
                    <a:pt x="1225" y="1"/>
                  </a:moveTo>
                  <a:cubicBezTo>
                    <a:pt x="1126" y="67"/>
                    <a:pt x="1059" y="133"/>
                    <a:pt x="1026" y="266"/>
                  </a:cubicBezTo>
                  <a:cubicBezTo>
                    <a:pt x="861" y="497"/>
                    <a:pt x="695" y="729"/>
                    <a:pt x="563" y="961"/>
                  </a:cubicBezTo>
                  <a:cubicBezTo>
                    <a:pt x="430" y="1226"/>
                    <a:pt x="331" y="1490"/>
                    <a:pt x="199" y="1755"/>
                  </a:cubicBezTo>
                  <a:cubicBezTo>
                    <a:pt x="132" y="1855"/>
                    <a:pt x="0" y="2086"/>
                    <a:pt x="0" y="2219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993;p59">
              <a:extLst>
                <a:ext uri="{FF2B5EF4-FFF2-40B4-BE49-F238E27FC236}">
                  <a16:creationId xmlns:a16="http://schemas.microsoft.com/office/drawing/2014/main" id="{670FEEAC-3CD4-4214-BD87-5CFED1433B34}"/>
                </a:ext>
              </a:extLst>
            </p:cNvPr>
            <p:cNvSpPr/>
            <p:nvPr/>
          </p:nvSpPr>
          <p:spPr>
            <a:xfrm>
              <a:off x="3864202" y="1921366"/>
              <a:ext cx="38845" cy="77619"/>
            </a:xfrm>
            <a:custGeom>
              <a:avLst/>
              <a:gdLst/>
              <a:ahLst/>
              <a:cxnLst/>
              <a:rect l="l" t="t" r="r" b="b"/>
              <a:pathLst>
                <a:path w="1094" h="2186" fill="none" extrusionOk="0">
                  <a:moveTo>
                    <a:pt x="1093" y="1"/>
                  </a:moveTo>
                  <a:cubicBezTo>
                    <a:pt x="994" y="34"/>
                    <a:pt x="928" y="166"/>
                    <a:pt x="895" y="232"/>
                  </a:cubicBezTo>
                  <a:cubicBezTo>
                    <a:pt x="696" y="497"/>
                    <a:pt x="531" y="762"/>
                    <a:pt x="398" y="1060"/>
                  </a:cubicBezTo>
                  <a:cubicBezTo>
                    <a:pt x="266" y="1325"/>
                    <a:pt x="166" y="1590"/>
                    <a:pt x="100" y="1854"/>
                  </a:cubicBezTo>
                  <a:cubicBezTo>
                    <a:pt x="100" y="1921"/>
                    <a:pt x="1" y="2119"/>
                    <a:pt x="67" y="2185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994;p59">
              <a:extLst>
                <a:ext uri="{FF2B5EF4-FFF2-40B4-BE49-F238E27FC236}">
                  <a16:creationId xmlns:a16="http://schemas.microsoft.com/office/drawing/2014/main" id="{BC476B7C-88EE-4323-BE9B-E4D789A1FE9D}"/>
                </a:ext>
              </a:extLst>
            </p:cNvPr>
            <p:cNvSpPr/>
            <p:nvPr/>
          </p:nvSpPr>
          <p:spPr>
            <a:xfrm>
              <a:off x="4155718" y="405054"/>
              <a:ext cx="63523" cy="97575"/>
            </a:xfrm>
            <a:custGeom>
              <a:avLst/>
              <a:gdLst/>
              <a:ahLst/>
              <a:cxnLst/>
              <a:rect l="l" t="t" r="r" b="b"/>
              <a:pathLst>
                <a:path w="1789" h="2748" fill="none" extrusionOk="0">
                  <a:moveTo>
                    <a:pt x="1788" y="0"/>
                  </a:moveTo>
                  <a:cubicBezTo>
                    <a:pt x="1490" y="166"/>
                    <a:pt x="1226" y="430"/>
                    <a:pt x="1060" y="728"/>
                  </a:cubicBezTo>
                  <a:cubicBezTo>
                    <a:pt x="630" y="1390"/>
                    <a:pt x="299" y="2053"/>
                    <a:pt x="1" y="2748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1A5ABD6B-1019-4471-925F-95284EC09FC3}"/>
              </a:ext>
            </a:extLst>
          </p:cNvPr>
          <p:cNvGrpSpPr/>
          <p:nvPr/>
        </p:nvGrpSpPr>
        <p:grpSpPr>
          <a:xfrm>
            <a:off x="9174426" y="362299"/>
            <a:ext cx="2305076" cy="2439137"/>
            <a:chOff x="4564800" y="97041"/>
            <a:chExt cx="2305076" cy="2439137"/>
          </a:xfrm>
        </p:grpSpPr>
        <p:sp>
          <p:nvSpPr>
            <p:cNvPr id="129" name="Google Shape;963;p59">
              <a:extLst>
                <a:ext uri="{FF2B5EF4-FFF2-40B4-BE49-F238E27FC236}">
                  <a16:creationId xmlns:a16="http://schemas.microsoft.com/office/drawing/2014/main" id="{1B2DC59D-4E03-4D1D-A6E6-6DE40B24BAED}"/>
                </a:ext>
              </a:extLst>
            </p:cNvPr>
            <p:cNvSpPr/>
            <p:nvPr/>
          </p:nvSpPr>
          <p:spPr>
            <a:xfrm>
              <a:off x="5914473" y="97041"/>
              <a:ext cx="461988" cy="183396"/>
            </a:xfrm>
            <a:custGeom>
              <a:avLst/>
              <a:gdLst/>
              <a:ahLst/>
              <a:cxnLst/>
              <a:rect l="l" t="t" r="r" b="b"/>
              <a:pathLst>
                <a:path w="13011" h="5165" fill="none" extrusionOk="0">
                  <a:moveTo>
                    <a:pt x="1" y="5131"/>
                  </a:moveTo>
                  <a:cubicBezTo>
                    <a:pt x="199" y="5165"/>
                    <a:pt x="2020" y="5032"/>
                    <a:pt x="2252" y="5032"/>
                  </a:cubicBezTo>
                  <a:cubicBezTo>
                    <a:pt x="3311" y="4966"/>
                    <a:pt x="4370" y="4833"/>
                    <a:pt x="5430" y="4602"/>
                  </a:cubicBezTo>
                  <a:cubicBezTo>
                    <a:pt x="6191" y="4436"/>
                    <a:pt x="6886" y="4171"/>
                    <a:pt x="7548" y="3840"/>
                  </a:cubicBezTo>
                  <a:cubicBezTo>
                    <a:pt x="8806" y="3145"/>
                    <a:pt x="9998" y="2351"/>
                    <a:pt x="11157" y="1490"/>
                  </a:cubicBezTo>
                  <a:cubicBezTo>
                    <a:pt x="11620" y="1159"/>
                    <a:pt x="12017" y="795"/>
                    <a:pt x="12448" y="431"/>
                  </a:cubicBezTo>
                  <a:cubicBezTo>
                    <a:pt x="12613" y="265"/>
                    <a:pt x="12812" y="133"/>
                    <a:pt x="13010" y="0"/>
                  </a:cubicBezTo>
                </a:path>
              </a:pathLst>
            </a:custGeom>
            <a:noFill/>
            <a:ln w="15725" cap="flat" cmpd="sng">
              <a:solidFill>
                <a:schemeClr val="dk1"/>
              </a:solidFill>
              <a:prstDash val="solid"/>
              <a:miter lim="3310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9AB613B9-3BFA-460A-A235-6066D574DD76}"/>
                </a:ext>
              </a:extLst>
            </p:cNvPr>
            <p:cNvGrpSpPr/>
            <p:nvPr/>
          </p:nvGrpSpPr>
          <p:grpSpPr>
            <a:xfrm>
              <a:off x="4564800" y="280458"/>
              <a:ext cx="2305076" cy="2255720"/>
              <a:chOff x="4564800" y="280458"/>
              <a:chExt cx="2305076" cy="2255720"/>
            </a:xfrm>
          </p:grpSpPr>
          <p:sp>
            <p:nvSpPr>
              <p:cNvPr id="131" name="Google Shape;951;p59">
                <a:extLst>
                  <a:ext uri="{FF2B5EF4-FFF2-40B4-BE49-F238E27FC236}">
                    <a16:creationId xmlns:a16="http://schemas.microsoft.com/office/drawing/2014/main" id="{4A9E675E-19EE-484F-890E-C6A8D622DDFE}"/>
                  </a:ext>
                </a:extLst>
              </p:cNvPr>
              <p:cNvSpPr/>
              <p:nvPr/>
            </p:nvSpPr>
            <p:spPr>
              <a:xfrm>
                <a:off x="4568316" y="382720"/>
                <a:ext cx="541915" cy="422007"/>
              </a:xfrm>
              <a:custGeom>
                <a:avLst/>
                <a:gdLst/>
                <a:ahLst/>
                <a:cxnLst/>
                <a:rect l="l" t="t" r="r" b="b"/>
                <a:pathLst>
                  <a:path w="15262" h="11885" fill="none" extrusionOk="0">
                    <a:moveTo>
                      <a:pt x="9899" y="0"/>
                    </a:moveTo>
                    <a:cubicBezTo>
                      <a:pt x="8839" y="397"/>
                      <a:pt x="8310" y="1291"/>
                      <a:pt x="7780" y="1788"/>
                    </a:cubicBezTo>
                    <a:cubicBezTo>
                      <a:pt x="7217" y="2317"/>
                      <a:pt x="6654" y="2880"/>
                      <a:pt x="6092" y="3377"/>
                    </a:cubicBezTo>
                    <a:cubicBezTo>
                      <a:pt x="5330" y="4072"/>
                      <a:pt x="4569" y="4701"/>
                      <a:pt x="3774" y="5363"/>
                    </a:cubicBezTo>
                    <a:cubicBezTo>
                      <a:pt x="3311" y="5793"/>
                      <a:pt x="2847" y="6191"/>
                      <a:pt x="2351" y="6555"/>
                    </a:cubicBezTo>
                    <a:cubicBezTo>
                      <a:pt x="1920" y="6820"/>
                      <a:pt x="1523" y="7151"/>
                      <a:pt x="1126" y="7482"/>
                    </a:cubicBezTo>
                    <a:cubicBezTo>
                      <a:pt x="563" y="7978"/>
                      <a:pt x="67" y="8607"/>
                      <a:pt x="100" y="9335"/>
                    </a:cubicBezTo>
                    <a:cubicBezTo>
                      <a:pt x="0" y="10196"/>
                      <a:pt x="464" y="11024"/>
                      <a:pt x="1225" y="11454"/>
                    </a:cubicBezTo>
                    <a:cubicBezTo>
                      <a:pt x="2020" y="11851"/>
                      <a:pt x="3178" y="11885"/>
                      <a:pt x="4105" y="11885"/>
                    </a:cubicBezTo>
                    <a:cubicBezTo>
                      <a:pt x="5132" y="11885"/>
                      <a:pt x="8574" y="10958"/>
                      <a:pt x="9336" y="10660"/>
                    </a:cubicBezTo>
                    <a:cubicBezTo>
                      <a:pt x="10031" y="10362"/>
                      <a:pt x="12580" y="9236"/>
                      <a:pt x="13242" y="8872"/>
                    </a:cubicBezTo>
                    <a:cubicBezTo>
                      <a:pt x="13937" y="8475"/>
                      <a:pt x="14434" y="8078"/>
                      <a:pt x="15261" y="6786"/>
                    </a:cubicBezTo>
                    <a:cubicBezTo>
                      <a:pt x="15261" y="6720"/>
                      <a:pt x="14997" y="7151"/>
                      <a:pt x="14997" y="725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952;p59">
                <a:extLst>
                  <a:ext uri="{FF2B5EF4-FFF2-40B4-BE49-F238E27FC236}">
                    <a16:creationId xmlns:a16="http://schemas.microsoft.com/office/drawing/2014/main" id="{9BA69CC9-2EF9-41C7-B15F-9F9E8604477A}"/>
                  </a:ext>
                </a:extLst>
              </p:cNvPr>
              <p:cNvSpPr/>
              <p:nvPr/>
            </p:nvSpPr>
            <p:spPr>
              <a:xfrm>
                <a:off x="5073765" y="655417"/>
                <a:ext cx="356176" cy="32951"/>
              </a:xfrm>
              <a:custGeom>
                <a:avLst/>
                <a:gdLst/>
                <a:ahLst/>
                <a:cxnLst/>
                <a:rect l="l" t="t" r="r" b="b"/>
                <a:pathLst>
                  <a:path w="10031" h="928" fill="none" extrusionOk="0">
                    <a:moveTo>
                      <a:pt x="0" y="431"/>
                    </a:moveTo>
                    <a:cubicBezTo>
                      <a:pt x="1093" y="596"/>
                      <a:pt x="2218" y="662"/>
                      <a:pt x="3112" y="795"/>
                    </a:cubicBezTo>
                    <a:cubicBezTo>
                      <a:pt x="4039" y="894"/>
                      <a:pt x="4966" y="927"/>
                      <a:pt x="5893" y="927"/>
                    </a:cubicBezTo>
                    <a:cubicBezTo>
                      <a:pt x="6323" y="894"/>
                      <a:pt x="6753" y="795"/>
                      <a:pt x="7151" y="695"/>
                    </a:cubicBezTo>
                    <a:cubicBezTo>
                      <a:pt x="7515" y="629"/>
                      <a:pt x="9633" y="100"/>
                      <a:pt x="10031" y="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953;p59">
                <a:extLst>
                  <a:ext uri="{FF2B5EF4-FFF2-40B4-BE49-F238E27FC236}">
                    <a16:creationId xmlns:a16="http://schemas.microsoft.com/office/drawing/2014/main" id="{EC30AD34-5995-4B71-A805-0DF7819EA8B2}"/>
                  </a:ext>
                </a:extLst>
              </p:cNvPr>
              <p:cNvSpPr/>
              <p:nvPr/>
            </p:nvSpPr>
            <p:spPr>
              <a:xfrm>
                <a:off x="5422874" y="648351"/>
                <a:ext cx="191634" cy="303305"/>
              </a:xfrm>
              <a:custGeom>
                <a:avLst/>
                <a:gdLst/>
                <a:ahLst/>
                <a:cxnLst/>
                <a:rect l="l" t="t" r="r" b="b"/>
                <a:pathLst>
                  <a:path w="5397" h="8542" fill="none" extrusionOk="0">
                    <a:moveTo>
                      <a:pt x="0" y="1"/>
                    </a:moveTo>
                    <a:cubicBezTo>
                      <a:pt x="99" y="365"/>
                      <a:pt x="265" y="729"/>
                      <a:pt x="464" y="1027"/>
                    </a:cubicBezTo>
                    <a:cubicBezTo>
                      <a:pt x="563" y="1358"/>
                      <a:pt x="861" y="1755"/>
                      <a:pt x="993" y="2053"/>
                    </a:cubicBezTo>
                    <a:cubicBezTo>
                      <a:pt x="1291" y="2682"/>
                      <a:pt x="1622" y="3278"/>
                      <a:pt x="2053" y="3841"/>
                    </a:cubicBezTo>
                    <a:cubicBezTo>
                      <a:pt x="2516" y="4602"/>
                      <a:pt x="2913" y="4966"/>
                      <a:pt x="3443" y="5695"/>
                    </a:cubicBezTo>
                    <a:cubicBezTo>
                      <a:pt x="3840" y="6257"/>
                      <a:pt x="4138" y="6886"/>
                      <a:pt x="4568" y="7416"/>
                    </a:cubicBezTo>
                    <a:cubicBezTo>
                      <a:pt x="4734" y="7615"/>
                      <a:pt x="4866" y="7813"/>
                      <a:pt x="5032" y="7979"/>
                    </a:cubicBezTo>
                    <a:cubicBezTo>
                      <a:pt x="5164" y="8144"/>
                      <a:pt x="5396" y="8343"/>
                      <a:pt x="5363" y="8542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954;p59">
                <a:extLst>
                  <a:ext uri="{FF2B5EF4-FFF2-40B4-BE49-F238E27FC236}">
                    <a16:creationId xmlns:a16="http://schemas.microsoft.com/office/drawing/2014/main" id="{D5EDAD60-47E6-461B-AD0F-A9D253AD8A43}"/>
                  </a:ext>
                </a:extLst>
              </p:cNvPr>
              <p:cNvSpPr/>
              <p:nvPr/>
            </p:nvSpPr>
            <p:spPr>
              <a:xfrm>
                <a:off x="5606235" y="945762"/>
                <a:ext cx="11788" cy="258601"/>
              </a:xfrm>
              <a:custGeom>
                <a:avLst/>
                <a:gdLst/>
                <a:ahLst/>
                <a:cxnLst/>
                <a:rect l="l" t="t" r="r" b="b"/>
                <a:pathLst>
                  <a:path w="332" h="7283" fill="none" extrusionOk="0">
                    <a:moveTo>
                      <a:pt x="133" y="0"/>
                    </a:moveTo>
                    <a:cubicBezTo>
                      <a:pt x="133" y="497"/>
                      <a:pt x="0" y="960"/>
                      <a:pt x="0" y="1457"/>
                    </a:cubicBezTo>
                    <a:lnTo>
                      <a:pt x="0" y="4899"/>
                    </a:lnTo>
                    <a:cubicBezTo>
                      <a:pt x="0" y="5264"/>
                      <a:pt x="199" y="6455"/>
                      <a:pt x="232" y="6720"/>
                    </a:cubicBezTo>
                    <a:cubicBezTo>
                      <a:pt x="232" y="6853"/>
                      <a:pt x="265" y="6853"/>
                      <a:pt x="331" y="7283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955;p59">
                <a:extLst>
                  <a:ext uri="{FF2B5EF4-FFF2-40B4-BE49-F238E27FC236}">
                    <a16:creationId xmlns:a16="http://schemas.microsoft.com/office/drawing/2014/main" id="{8D49A15D-9123-4168-ACCF-426DB21DF392}"/>
                  </a:ext>
                </a:extLst>
              </p:cNvPr>
              <p:cNvSpPr/>
              <p:nvPr/>
            </p:nvSpPr>
            <p:spPr>
              <a:xfrm>
                <a:off x="4905672" y="353319"/>
                <a:ext cx="465503" cy="35294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994" fill="none" extrusionOk="0">
                    <a:moveTo>
                      <a:pt x="0" y="994"/>
                    </a:moveTo>
                    <a:cubicBezTo>
                      <a:pt x="662" y="696"/>
                      <a:pt x="1324" y="497"/>
                      <a:pt x="2053" y="431"/>
                    </a:cubicBezTo>
                    <a:cubicBezTo>
                      <a:pt x="2450" y="398"/>
                      <a:pt x="5032" y="133"/>
                      <a:pt x="5264" y="100"/>
                    </a:cubicBezTo>
                    <a:cubicBezTo>
                      <a:pt x="5496" y="100"/>
                      <a:pt x="8740" y="0"/>
                      <a:pt x="9203" y="0"/>
                    </a:cubicBezTo>
                    <a:cubicBezTo>
                      <a:pt x="9600" y="0"/>
                      <a:pt x="10958" y="166"/>
                      <a:pt x="11355" y="166"/>
                    </a:cubicBezTo>
                    <a:cubicBezTo>
                      <a:pt x="11951" y="199"/>
                      <a:pt x="12514" y="166"/>
                      <a:pt x="13110" y="67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956;p59">
                <a:extLst>
                  <a:ext uri="{FF2B5EF4-FFF2-40B4-BE49-F238E27FC236}">
                    <a16:creationId xmlns:a16="http://schemas.microsoft.com/office/drawing/2014/main" id="{71B7E43D-A6F8-450A-99BF-F9E7D37532E8}"/>
                  </a:ext>
                </a:extLst>
              </p:cNvPr>
              <p:cNvSpPr/>
              <p:nvPr/>
            </p:nvSpPr>
            <p:spPr>
              <a:xfrm>
                <a:off x="5334709" y="280458"/>
                <a:ext cx="610090" cy="78756"/>
              </a:xfrm>
              <a:custGeom>
                <a:avLst/>
                <a:gdLst/>
                <a:ahLst/>
                <a:cxnLst/>
                <a:rect l="l" t="t" r="r" b="b"/>
                <a:pathLst>
                  <a:path w="17182" h="2218" fill="none" extrusionOk="0">
                    <a:moveTo>
                      <a:pt x="0" y="2218"/>
                    </a:moveTo>
                    <a:cubicBezTo>
                      <a:pt x="828" y="2119"/>
                      <a:pt x="1821" y="1920"/>
                      <a:pt x="2218" y="1821"/>
                    </a:cubicBezTo>
                    <a:cubicBezTo>
                      <a:pt x="2880" y="1655"/>
                      <a:pt x="6191" y="1059"/>
                      <a:pt x="7184" y="861"/>
                    </a:cubicBezTo>
                    <a:cubicBezTo>
                      <a:pt x="7945" y="761"/>
                      <a:pt x="12911" y="298"/>
                      <a:pt x="13540" y="199"/>
                    </a:cubicBezTo>
                    <a:cubicBezTo>
                      <a:pt x="14169" y="132"/>
                      <a:pt x="16850" y="0"/>
                      <a:pt x="17181" y="66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957;p59">
                <a:extLst>
                  <a:ext uri="{FF2B5EF4-FFF2-40B4-BE49-F238E27FC236}">
                    <a16:creationId xmlns:a16="http://schemas.microsoft.com/office/drawing/2014/main" id="{15A16B26-53D2-42DD-93CB-3FBEA02E9078}"/>
                  </a:ext>
                </a:extLst>
              </p:cNvPr>
              <p:cNvSpPr/>
              <p:nvPr/>
            </p:nvSpPr>
            <p:spPr>
              <a:xfrm>
                <a:off x="5396989" y="1196125"/>
                <a:ext cx="226893" cy="257465"/>
              </a:xfrm>
              <a:custGeom>
                <a:avLst/>
                <a:gdLst/>
                <a:ahLst/>
                <a:cxnLst/>
                <a:rect l="l" t="t" r="r" b="b"/>
                <a:pathLst>
                  <a:path w="6390" h="7251" fill="none" extrusionOk="0">
                    <a:moveTo>
                      <a:pt x="6390" y="0"/>
                    </a:moveTo>
                    <a:cubicBezTo>
                      <a:pt x="6059" y="298"/>
                      <a:pt x="5728" y="629"/>
                      <a:pt x="5463" y="993"/>
                    </a:cubicBezTo>
                    <a:cubicBezTo>
                      <a:pt x="5165" y="1324"/>
                      <a:pt x="4900" y="1556"/>
                      <a:pt x="4602" y="1887"/>
                    </a:cubicBezTo>
                    <a:cubicBezTo>
                      <a:pt x="3874" y="2615"/>
                      <a:pt x="3179" y="3377"/>
                      <a:pt x="2484" y="4138"/>
                    </a:cubicBezTo>
                    <a:cubicBezTo>
                      <a:pt x="1888" y="4767"/>
                      <a:pt x="1325" y="5429"/>
                      <a:pt x="795" y="6125"/>
                    </a:cubicBezTo>
                    <a:cubicBezTo>
                      <a:pt x="597" y="6356"/>
                      <a:pt x="67" y="7118"/>
                      <a:pt x="1" y="725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958;p59">
                <a:extLst>
                  <a:ext uri="{FF2B5EF4-FFF2-40B4-BE49-F238E27FC236}">
                    <a16:creationId xmlns:a16="http://schemas.microsoft.com/office/drawing/2014/main" id="{0D0DFA3F-7C33-40EA-AAEE-104FE3DF46B7}"/>
                  </a:ext>
                </a:extLst>
              </p:cNvPr>
              <p:cNvSpPr/>
              <p:nvPr/>
            </p:nvSpPr>
            <p:spPr>
              <a:xfrm>
                <a:off x="4903329" y="1444145"/>
                <a:ext cx="505449" cy="352660"/>
              </a:xfrm>
              <a:custGeom>
                <a:avLst/>
                <a:gdLst/>
                <a:ahLst/>
                <a:cxnLst/>
                <a:rect l="l" t="t" r="r" b="b"/>
                <a:pathLst>
                  <a:path w="14235" h="9932" fill="none" extrusionOk="0">
                    <a:moveTo>
                      <a:pt x="14235" y="0"/>
                    </a:moveTo>
                    <a:cubicBezTo>
                      <a:pt x="14102" y="66"/>
                      <a:pt x="13606" y="431"/>
                      <a:pt x="13473" y="497"/>
                    </a:cubicBezTo>
                    <a:cubicBezTo>
                      <a:pt x="13142" y="596"/>
                      <a:pt x="11752" y="1159"/>
                      <a:pt x="11421" y="1324"/>
                    </a:cubicBezTo>
                    <a:cubicBezTo>
                      <a:pt x="10991" y="1490"/>
                      <a:pt x="6720" y="3873"/>
                      <a:pt x="5164" y="5131"/>
                    </a:cubicBezTo>
                    <a:cubicBezTo>
                      <a:pt x="4105" y="5992"/>
                      <a:pt x="1920" y="8111"/>
                      <a:pt x="1390" y="8607"/>
                    </a:cubicBezTo>
                    <a:cubicBezTo>
                      <a:pt x="861" y="9071"/>
                      <a:pt x="265" y="9667"/>
                      <a:pt x="0" y="9932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959;p59">
                <a:extLst>
                  <a:ext uri="{FF2B5EF4-FFF2-40B4-BE49-F238E27FC236}">
                    <a16:creationId xmlns:a16="http://schemas.microsoft.com/office/drawing/2014/main" id="{D6A0AE7C-D086-41DA-A45D-9E395D0CCD97}"/>
                  </a:ext>
                </a:extLst>
              </p:cNvPr>
              <p:cNvSpPr/>
              <p:nvPr/>
            </p:nvSpPr>
            <p:spPr>
              <a:xfrm>
                <a:off x="4569487" y="1667487"/>
                <a:ext cx="954513" cy="581861"/>
              </a:xfrm>
              <a:custGeom>
                <a:avLst/>
                <a:gdLst/>
                <a:ahLst/>
                <a:cxnLst/>
                <a:rect l="l" t="t" r="r" b="b"/>
                <a:pathLst>
                  <a:path w="26882" h="16387" fill="none" extrusionOk="0">
                    <a:moveTo>
                      <a:pt x="9733" y="3377"/>
                    </a:moveTo>
                    <a:cubicBezTo>
                      <a:pt x="9634" y="3377"/>
                      <a:pt x="9501" y="3542"/>
                      <a:pt x="9402" y="3608"/>
                    </a:cubicBezTo>
                    <a:cubicBezTo>
                      <a:pt x="9137" y="3873"/>
                      <a:pt x="7548" y="5231"/>
                      <a:pt x="7052" y="5661"/>
                    </a:cubicBezTo>
                    <a:cubicBezTo>
                      <a:pt x="5959" y="6588"/>
                      <a:pt x="4966" y="7647"/>
                      <a:pt x="3907" y="8607"/>
                    </a:cubicBezTo>
                    <a:cubicBezTo>
                      <a:pt x="3410" y="9071"/>
                      <a:pt x="2947" y="9567"/>
                      <a:pt x="2516" y="10064"/>
                    </a:cubicBezTo>
                    <a:cubicBezTo>
                      <a:pt x="2053" y="10560"/>
                      <a:pt x="365" y="13109"/>
                      <a:pt x="133" y="13970"/>
                    </a:cubicBezTo>
                    <a:cubicBezTo>
                      <a:pt x="0" y="14334"/>
                      <a:pt x="0" y="14731"/>
                      <a:pt x="133" y="15096"/>
                    </a:cubicBezTo>
                    <a:cubicBezTo>
                      <a:pt x="199" y="15427"/>
                      <a:pt x="398" y="15691"/>
                      <a:pt x="663" y="15890"/>
                    </a:cubicBezTo>
                    <a:cubicBezTo>
                      <a:pt x="1490" y="16387"/>
                      <a:pt x="2384" y="15890"/>
                      <a:pt x="3145" y="15592"/>
                    </a:cubicBezTo>
                    <a:cubicBezTo>
                      <a:pt x="3642" y="15394"/>
                      <a:pt x="5562" y="14433"/>
                      <a:pt x="5727" y="14334"/>
                    </a:cubicBezTo>
                    <a:cubicBezTo>
                      <a:pt x="5860" y="14268"/>
                      <a:pt x="7416" y="13275"/>
                      <a:pt x="8012" y="12878"/>
                    </a:cubicBezTo>
                    <a:cubicBezTo>
                      <a:pt x="8343" y="12679"/>
                      <a:pt x="11852" y="9865"/>
                      <a:pt x="12878" y="9170"/>
                    </a:cubicBezTo>
                    <a:cubicBezTo>
                      <a:pt x="13606" y="8640"/>
                      <a:pt x="16155" y="6621"/>
                      <a:pt x="16387" y="6522"/>
                    </a:cubicBezTo>
                    <a:cubicBezTo>
                      <a:pt x="17049" y="6157"/>
                      <a:pt x="17711" y="5826"/>
                      <a:pt x="18373" y="5495"/>
                    </a:cubicBezTo>
                    <a:cubicBezTo>
                      <a:pt x="19300" y="5032"/>
                      <a:pt x="20194" y="4469"/>
                      <a:pt x="20955" y="3774"/>
                    </a:cubicBezTo>
                    <a:cubicBezTo>
                      <a:pt x="21783" y="2979"/>
                      <a:pt x="22909" y="2516"/>
                      <a:pt x="23835" y="1854"/>
                    </a:cubicBezTo>
                    <a:cubicBezTo>
                      <a:pt x="24100" y="1688"/>
                      <a:pt x="25358" y="960"/>
                      <a:pt x="25722" y="728"/>
                    </a:cubicBezTo>
                    <a:cubicBezTo>
                      <a:pt x="26087" y="497"/>
                      <a:pt x="26484" y="232"/>
                      <a:pt x="26881" y="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960;p59">
                <a:extLst>
                  <a:ext uri="{FF2B5EF4-FFF2-40B4-BE49-F238E27FC236}">
                    <a16:creationId xmlns:a16="http://schemas.microsoft.com/office/drawing/2014/main" id="{8323C625-09B8-43F5-826A-324B3DC73544}"/>
                  </a:ext>
                </a:extLst>
              </p:cNvPr>
              <p:cNvSpPr/>
              <p:nvPr/>
            </p:nvSpPr>
            <p:spPr>
              <a:xfrm>
                <a:off x="4573002" y="1827342"/>
                <a:ext cx="1217801" cy="708836"/>
              </a:xfrm>
              <a:custGeom>
                <a:avLst/>
                <a:gdLst/>
                <a:ahLst/>
                <a:cxnLst/>
                <a:rect l="l" t="t" r="r" b="b"/>
                <a:pathLst>
                  <a:path w="34297" h="19963" fill="none" extrusionOk="0">
                    <a:moveTo>
                      <a:pt x="3543" y="10858"/>
                    </a:moveTo>
                    <a:cubicBezTo>
                      <a:pt x="3113" y="11521"/>
                      <a:pt x="2715" y="11818"/>
                      <a:pt x="2252" y="12481"/>
                    </a:cubicBezTo>
                    <a:cubicBezTo>
                      <a:pt x="1722" y="13209"/>
                      <a:pt x="1226" y="13904"/>
                      <a:pt x="762" y="14665"/>
                    </a:cubicBezTo>
                    <a:cubicBezTo>
                      <a:pt x="166" y="15725"/>
                      <a:pt x="1" y="16950"/>
                      <a:pt x="299" y="18108"/>
                    </a:cubicBezTo>
                    <a:cubicBezTo>
                      <a:pt x="398" y="18638"/>
                      <a:pt x="630" y="19101"/>
                      <a:pt x="994" y="19499"/>
                    </a:cubicBezTo>
                    <a:cubicBezTo>
                      <a:pt x="1424" y="19962"/>
                      <a:pt x="2053" y="19797"/>
                      <a:pt x="2550" y="19499"/>
                    </a:cubicBezTo>
                    <a:cubicBezTo>
                      <a:pt x="3973" y="18671"/>
                      <a:pt x="5198" y="17512"/>
                      <a:pt x="6456" y="16453"/>
                    </a:cubicBezTo>
                    <a:cubicBezTo>
                      <a:pt x="7747" y="15394"/>
                      <a:pt x="8674" y="14202"/>
                      <a:pt x="9866" y="13143"/>
                    </a:cubicBezTo>
                    <a:cubicBezTo>
                      <a:pt x="11422" y="11752"/>
                      <a:pt x="13209" y="10627"/>
                      <a:pt x="14831" y="9336"/>
                    </a:cubicBezTo>
                    <a:cubicBezTo>
                      <a:pt x="15262" y="9005"/>
                      <a:pt x="15791" y="8740"/>
                      <a:pt x="16255" y="8442"/>
                    </a:cubicBezTo>
                    <a:cubicBezTo>
                      <a:pt x="16652" y="8144"/>
                      <a:pt x="17116" y="7912"/>
                      <a:pt x="17546" y="7714"/>
                    </a:cubicBezTo>
                    <a:cubicBezTo>
                      <a:pt x="18009" y="7515"/>
                      <a:pt x="18440" y="7217"/>
                      <a:pt x="18903" y="6985"/>
                    </a:cubicBezTo>
                    <a:cubicBezTo>
                      <a:pt x="19433" y="6687"/>
                      <a:pt x="20029" y="6489"/>
                      <a:pt x="20592" y="6224"/>
                    </a:cubicBezTo>
                    <a:cubicBezTo>
                      <a:pt x="21850" y="5628"/>
                      <a:pt x="23041" y="4966"/>
                      <a:pt x="24266" y="4337"/>
                    </a:cubicBezTo>
                    <a:cubicBezTo>
                      <a:pt x="24829" y="4072"/>
                      <a:pt x="25359" y="3774"/>
                      <a:pt x="25921" y="3509"/>
                    </a:cubicBezTo>
                    <a:cubicBezTo>
                      <a:pt x="26484" y="3211"/>
                      <a:pt x="27014" y="2946"/>
                      <a:pt x="27577" y="2715"/>
                    </a:cubicBezTo>
                    <a:cubicBezTo>
                      <a:pt x="28305" y="2417"/>
                      <a:pt x="29033" y="2053"/>
                      <a:pt x="29761" y="1722"/>
                    </a:cubicBezTo>
                    <a:cubicBezTo>
                      <a:pt x="30059" y="1556"/>
                      <a:pt x="30424" y="1490"/>
                      <a:pt x="30721" y="1324"/>
                    </a:cubicBezTo>
                    <a:cubicBezTo>
                      <a:pt x="31053" y="1192"/>
                      <a:pt x="34032" y="100"/>
                      <a:pt x="34297" y="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961;p59">
                <a:extLst>
                  <a:ext uri="{FF2B5EF4-FFF2-40B4-BE49-F238E27FC236}">
                    <a16:creationId xmlns:a16="http://schemas.microsoft.com/office/drawing/2014/main" id="{82B49D39-6CFC-4B65-A960-CFB3A95C1C0B}"/>
                  </a:ext>
                </a:extLst>
              </p:cNvPr>
              <p:cNvSpPr/>
              <p:nvPr/>
            </p:nvSpPr>
            <p:spPr>
              <a:xfrm>
                <a:off x="5780186" y="1508769"/>
                <a:ext cx="396157" cy="322124"/>
              </a:xfrm>
              <a:custGeom>
                <a:avLst/>
                <a:gdLst/>
                <a:ahLst/>
                <a:cxnLst/>
                <a:rect l="l" t="t" r="r" b="b"/>
                <a:pathLst>
                  <a:path w="11157" h="9072" fill="none" extrusionOk="0">
                    <a:moveTo>
                      <a:pt x="1" y="9072"/>
                    </a:moveTo>
                    <a:cubicBezTo>
                      <a:pt x="299" y="9072"/>
                      <a:pt x="597" y="9005"/>
                      <a:pt x="828" y="8873"/>
                    </a:cubicBezTo>
                    <a:cubicBezTo>
                      <a:pt x="1226" y="8740"/>
                      <a:pt x="1590" y="8608"/>
                      <a:pt x="1987" y="8476"/>
                    </a:cubicBezTo>
                    <a:cubicBezTo>
                      <a:pt x="2517" y="8310"/>
                      <a:pt x="3079" y="8244"/>
                      <a:pt x="3642" y="8045"/>
                    </a:cubicBezTo>
                    <a:cubicBezTo>
                      <a:pt x="4602" y="7780"/>
                      <a:pt x="5562" y="7416"/>
                      <a:pt x="6489" y="7019"/>
                    </a:cubicBezTo>
                    <a:cubicBezTo>
                      <a:pt x="7251" y="6655"/>
                      <a:pt x="7946" y="6191"/>
                      <a:pt x="8542" y="5629"/>
                    </a:cubicBezTo>
                    <a:cubicBezTo>
                      <a:pt x="8773" y="5331"/>
                      <a:pt x="9800" y="3344"/>
                      <a:pt x="9899" y="3080"/>
                    </a:cubicBezTo>
                    <a:cubicBezTo>
                      <a:pt x="9998" y="2782"/>
                      <a:pt x="10230" y="2451"/>
                      <a:pt x="10329" y="2153"/>
                    </a:cubicBezTo>
                    <a:cubicBezTo>
                      <a:pt x="10462" y="1722"/>
                      <a:pt x="10925" y="663"/>
                      <a:pt x="11157" y="1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962;p59">
                <a:extLst>
                  <a:ext uri="{FF2B5EF4-FFF2-40B4-BE49-F238E27FC236}">
                    <a16:creationId xmlns:a16="http://schemas.microsoft.com/office/drawing/2014/main" id="{52A6D23C-697F-49B6-93E3-D89F0FD644B1}"/>
                  </a:ext>
                </a:extLst>
              </p:cNvPr>
              <p:cNvSpPr/>
              <p:nvPr/>
            </p:nvSpPr>
            <p:spPr>
              <a:xfrm>
                <a:off x="6170449" y="721248"/>
                <a:ext cx="699427" cy="802860"/>
              </a:xfrm>
              <a:custGeom>
                <a:avLst/>
                <a:gdLst/>
                <a:ahLst/>
                <a:cxnLst/>
                <a:rect l="l" t="t" r="r" b="b"/>
                <a:pathLst>
                  <a:path w="19698" h="22611" fill="none" extrusionOk="0">
                    <a:moveTo>
                      <a:pt x="0" y="22610"/>
                    </a:moveTo>
                    <a:cubicBezTo>
                      <a:pt x="100" y="22412"/>
                      <a:pt x="133" y="22180"/>
                      <a:pt x="232" y="21981"/>
                    </a:cubicBezTo>
                    <a:cubicBezTo>
                      <a:pt x="365" y="21683"/>
                      <a:pt x="497" y="21385"/>
                      <a:pt x="696" y="21121"/>
                    </a:cubicBezTo>
                    <a:cubicBezTo>
                      <a:pt x="1093" y="20392"/>
                      <a:pt x="1457" y="19664"/>
                      <a:pt x="1887" y="18936"/>
                    </a:cubicBezTo>
                    <a:cubicBezTo>
                      <a:pt x="2384" y="18141"/>
                      <a:pt x="2781" y="17281"/>
                      <a:pt x="3211" y="16453"/>
                    </a:cubicBezTo>
                    <a:cubicBezTo>
                      <a:pt x="3675" y="15625"/>
                      <a:pt x="5959" y="12182"/>
                      <a:pt x="6555" y="11222"/>
                    </a:cubicBezTo>
                    <a:cubicBezTo>
                      <a:pt x="7085" y="10395"/>
                      <a:pt x="9601" y="7316"/>
                      <a:pt x="10196" y="6621"/>
                    </a:cubicBezTo>
                    <a:cubicBezTo>
                      <a:pt x="10726" y="6025"/>
                      <a:pt x="12812" y="3708"/>
                      <a:pt x="13441" y="3244"/>
                    </a:cubicBezTo>
                    <a:cubicBezTo>
                      <a:pt x="13706" y="3046"/>
                      <a:pt x="14533" y="2549"/>
                      <a:pt x="15030" y="2218"/>
                    </a:cubicBezTo>
                    <a:cubicBezTo>
                      <a:pt x="16089" y="1589"/>
                      <a:pt x="17711" y="795"/>
                      <a:pt x="18340" y="464"/>
                    </a:cubicBezTo>
                    <a:cubicBezTo>
                      <a:pt x="18539" y="364"/>
                      <a:pt x="19565" y="0"/>
                      <a:pt x="19697" y="199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964;p59">
                <a:extLst>
                  <a:ext uri="{FF2B5EF4-FFF2-40B4-BE49-F238E27FC236}">
                    <a16:creationId xmlns:a16="http://schemas.microsoft.com/office/drawing/2014/main" id="{D7C7C35C-B8DD-448B-8907-9C8E8B58DAD7}"/>
                  </a:ext>
                </a:extLst>
              </p:cNvPr>
              <p:cNvSpPr/>
              <p:nvPr/>
            </p:nvSpPr>
            <p:spPr>
              <a:xfrm>
                <a:off x="4564800" y="548433"/>
                <a:ext cx="199836" cy="171643"/>
              </a:xfrm>
              <a:custGeom>
                <a:avLst/>
                <a:gdLst/>
                <a:ahLst/>
                <a:cxnLst/>
                <a:rect l="l" t="t" r="r" b="b"/>
                <a:pathLst>
                  <a:path w="5628" h="4834" fill="none" extrusionOk="0">
                    <a:moveTo>
                      <a:pt x="0" y="4271"/>
                    </a:moveTo>
                    <a:cubicBezTo>
                      <a:pt x="232" y="4503"/>
                      <a:pt x="563" y="4834"/>
                      <a:pt x="1523" y="4735"/>
                    </a:cubicBezTo>
                    <a:cubicBezTo>
                      <a:pt x="1854" y="4735"/>
                      <a:pt x="2218" y="4702"/>
                      <a:pt x="2549" y="4602"/>
                    </a:cubicBezTo>
                    <a:cubicBezTo>
                      <a:pt x="3178" y="4337"/>
                      <a:pt x="3708" y="3973"/>
                      <a:pt x="4171" y="3477"/>
                    </a:cubicBezTo>
                    <a:cubicBezTo>
                      <a:pt x="4734" y="3013"/>
                      <a:pt x="5197" y="2384"/>
                      <a:pt x="5462" y="1722"/>
                    </a:cubicBezTo>
                    <a:cubicBezTo>
                      <a:pt x="5628" y="1126"/>
                      <a:pt x="5562" y="497"/>
                      <a:pt x="5231" y="1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965;p59">
                <a:extLst>
                  <a:ext uri="{FF2B5EF4-FFF2-40B4-BE49-F238E27FC236}">
                    <a16:creationId xmlns:a16="http://schemas.microsoft.com/office/drawing/2014/main" id="{F12F5004-6EEE-4088-AA35-4AE0A52B429E}"/>
                  </a:ext>
                </a:extLst>
              </p:cNvPr>
              <p:cNvSpPr/>
              <p:nvPr/>
            </p:nvSpPr>
            <p:spPr>
              <a:xfrm>
                <a:off x="4607090" y="2085943"/>
                <a:ext cx="169300" cy="150481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4238" fill="none" extrusionOk="0">
                    <a:moveTo>
                      <a:pt x="1093" y="4204"/>
                    </a:moveTo>
                    <a:cubicBezTo>
                      <a:pt x="762" y="4238"/>
                      <a:pt x="166" y="3244"/>
                      <a:pt x="100" y="2980"/>
                    </a:cubicBezTo>
                    <a:cubicBezTo>
                      <a:pt x="1" y="2582"/>
                      <a:pt x="67" y="2152"/>
                      <a:pt x="266" y="1788"/>
                    </a:cubicBezTo>
                    <a:cubicBezTo>
                      <a:pt x="663" y="1126"/>
                      <a:pt x="1259" y="596"/>
                      <a:pt x="1921" y="265"/>
                    </a:cubicBezTo>
                    <a:cubicBezTo>
                      <a:pt x="2285" y="66"/>
                      <a:pt x="2715" y="0"/>
                      <a:pt x="3113" y="33"/>
                    </a:cubicBezTo>
                    <a:cubicBezTo>
                      <a:pt x="3543" y="133"/>
                      <a:pt x="3874" y="431"/>
                      <a:pt x="4040" y="861"/>
                    </a:cubicBezTo>
                    <a:cubicBezTo>
                      <a:pt x="4371" y="1556"/>
                      <a:pt x="4768" y="2516"/>
                      <a:pt x="3940" y="2946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966;p59">
                <a:extLst>
                  <a:ext uri="{FF2B5EF4-FFF2-40B4-BE49-F238E27FC236}">
                    <a16:creationId xmlns:a16="http://schemas.microsoft.com/office/drawing/2014/main" id="{3614367F-DF01-477C-9FE5-20FA13294B90}"/>
                  </a:ext>
                </a:extLst>
              </p:cNvPr>
              <p:cNvSpPr/>
              <p:nvPr/>
            </p:nvSpPr>
            <p:spPr>
              <a:xfrm>
                <a:off x="4649415" y="2344544"/>
                <a:ext cx="154032" cy="179881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5066" fill="none" extrusionOk="0">
                    <a:moveTo>
                      <a:pt x="332" y="5065"/>
                    </a:moveTo>
                    <a:cubicBezTo>
                      <a:pt x="265" y="4701"/>
                      <a:pt x="133" y="4602"/>
                      <a:pt x="100" y="4337"/>
                    </a:cubicBezTo>
                    <a:cubicBezTo>
                      <a:pt x="1" y="3906"/>
                      <a:pt x="1" y="3443"/>
                      <a:pt x="34" y="3013"/>
                    </a:cubicBezTo>
                    <a:cubicBezTo>
                      <a:pt x="133" y="2152"/>
                      <a:pt x="530" y="1357"/>
                      <a:pt x="1192" y="761"/>
                    </a:cubicBezTo>
                    <a:cubicBezTo>
                      <a:pt x="1788" y="199"/>
                      <a:pt x="2516" y="0"/>
                      <a:pt x="3245" y="497"/>
                    </a:cubicBezTo>
                    <a:cubicBezTo>
                      <a:pt x="3675" y="795"/>
                      <a:pt x="4337" y="1390"/>
                      <a:pt x="4105" y="2019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967;p59">
                <a:extLst>
                  <a:ext uri="{FF2B5EF4-FFF2-40B4-BE49-F238E27FC236}">
                    <a16:creationId xmlns:a16="http://schemas.microsoft.com/office/drawing/2014/main" id="{BC218B49-F168-4011-94D8-C066128DCD4F}"/>
                  </a:ext>
                </a:extLst>
              </p:cNvPr>
              <p:cNvSpPr/>
              <p:nvPr/>
            </p:nvSpPr>
            <p:spPr>
              <a:xfrm>
                <a:off x="5007934" y="2100039"/>
                <a:ext cx="32951" cy="63523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789" fill="none" extrusionOk="0">
                    <a:moveTo>
                      <a:pt x="927" y="1788"/>
                    </a:moveTo>
                    <a:cubicBezTo>
                      <a:pt x="828" y="1556"/>
                      <a:pt x="762" y="1325"/>
                      <a:pt x="629" y="1126"/>
                    </a:cubicBezTo>
                    <a:cubicBezTo>
                      <a:pt x="497" y="960"/>
                      <a:pt x="364" y="762"/>
                      <a:pt x="232" y="563"/>
                    </a:cubicBezTo>
                    <a:cubicBezTo>
                      <a:pt x="133" y="398"/>
                      <a:pt x="100" y="166"/>
                      <a:pt x="0" y="0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968;p59">
                <a:extLst>
                  <a:ext uri="{FF2B5EF4-FFF2-40B4-BE49-F238E27FC236}">
                    <a16:creationId xmlns:a16="http://schemas.microsoft.com/office/drawing/2014/main" id="{C557174E-1709-4BF3-801A-7394ACBB2662}"/>
                  </a:ext>
                </a:extLst>
              </p:cNvPr>
              <p:cNvSpPr/>
              <p:nvPr/>
            </p:nvSpPr>
            <p:spPr>
              <a:xfrm>
                <a:off x="4882166" y="1911956"/>
                <a:ext cx="50563" cy="76448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2153" fill="none" extrusionOk="0">
                    <a:moveTo>
                      <a:pt x="1424" y="2153"/>
                    </a:moveTo>
                    <a:cubicBezTo>
                      <a:pt x="1126" y="1755"/>
                      <a:pt x="927" y="1259"/>
                      <a:pt x="662" y="795"/>
                    </a:cubicBezTo>
                    <a:cubicBezTo>
                      <a:pt x="563" y="563"/>
                      <a:pt x="431" y="365"/>
                      <a:pt x="232" y="199"/>
                    </a:cubicBezTo>
                    <a:cubicBezTo>
                      <a:pt x="166" y="133"/>
                      <a:pt x="33" y="100"/>
                      <a:pt x="0" y="1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969;p59">
                <a:extLst>
                  <a:ext uri="{FF2B5EF4-FFF2-40B4-BE49-F238E27FC236}">
                    <a16:creationId xmlns:a16="http://schemas.microsoft.com/office/drawing/2014/main" id="{12C787E0-BF66-4C03-9FF8-574B0BB2E45E}"/>
                  </a:ext>
                </a:extLst>
              </p:cNvPr>
              <p:cNvSpPr/>
              <p:nvPr/>
            </p:nvSpPr>
            <p:spPr>
              <a:xfrm>
                <a:off x="5087861" y="1729767"/>
                <a:ext cx="35294" cy="76448"/>
              </a:xfrm>
              <a:custGeom>
                <a:avLst/>
                <a:gdLst/>
                <a:ahLst/>
                <a:cxnLst/>
                <a:rect l="l" t="t" r="r" b="b"/>
                <a:pathLst>
                  <a:path w="994" h="2153" fill="none" extrusionOk="0">
                    <a:moveTo>
                      <a:pt x="994" y="2152"/>
                    </a:moveTo>
                    <a:cubicBezTo>
                      <a:pt x="927" y="2053"/>
                      <a:pt x="927" y="1921"/>
                      <a:pt x="894" y="1821"/>
                    </a:cubicBezTo>
                    <a:cubicBezTo>
                      <a:pt x="795" y="1556"/>
                      <a:pt x="696" y="1292"/>
                      <a:pt x="563" y="1060"/>
                    </a:cubicBezTo>
                    <a:cubicBezTo>
                      <a:pt x="431" y="828"/>
                      <a:pt x="331" y="596"/>
                      <a:pt x="199" y="332"/>
                    </a:cubicBezTo>
                    <a:cubicBezTo>
                      <a:pt x="100" y="232"/>
                      <a:pt x="34" y="133"/>
                      <a:pt x="0" y="1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970;p59">
                <a:extLst>
                  <a:ext uri="{FF2B5EF4-FFF2-40B4-BE49-F238E27FC236}">
                    <a16:creationId xmlns:a16="http://schemas.microsoft.com/office/drawing/2014/main" id="{979F1C6B-FFCB-405A-BDFE-9E195F4AAB7A}"/>
                  </a:ext>
                </a:extLst>
              </p:cNvPr>
              <p:cNvSpPr/>
              <p:nvPr/>
            </p:nvSpPr>
            <p:spPr>
              <a:xfrm>
                <a:off x="5211285" y="1934290"/>
                <a:ext cx="44704" cy="78791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19" fill="none" extrusionOk="0">
                    <a:moveTo>
                      <a:pt x="0" y="1"/>
                    </a:moveTo>
                    <a:cubicBezTo>
                      <a:pt x="100" y="67"/>
                      <a:pt x="166" y="133"/>
                      <a:pt x="232" y="266"/>
                    </a:cubicBezTo>
                    <a:cubicBezTo>
                      <a:pt x="365" y="497"/>
                      <a:pt x="530" y="729"/>
                      <a:pt x="662" y="961"/>
                    </a:cubicBezTo>
                    <a:cubicBezTo>
                      <a:pt x="828" y="1226"/>
                      <a:pt x="927" y="1490"/>
                      <a:pt x="1027" y="1755"/>
                    </a:cubicBezTo>
                    <a:cubicBezTo>
                      <a:pt x="1093" y="1855"/>
                      <a:pt x="1258" y="2086"/>
                      <a:pt x="1225" y="2219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971;p59">
                <a:extLst>
                  <a:ext uri="{FF2B5EF4-FFF2-40B4-BE49-F238E27FC236}">
                    <a16:creationId xmlns:a16="http://schemas.microsoft.com/office/drawing/2014/main" id="{FF784228-4DE2-409E-84BD-84E62B4919A6}"/>
                  </a:ext>
                </a:extLst>
              </p:cNvPr>
              <p:cNvSpPr/>
              <p:nvPr/>
            </p:nvSpPr>
            <p:spPr>
              <a:xfrm>
                <a:off x="5240650" y="1921366"/>
                <a:ext cx="37673" cy="77619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2186" fill="none" extrusionOk="0">
                    <a:moveTo>
                      <a:pt x="1" y="1"/>
                    </a:moveTo>
                    <a:cubicBezTo>
                      <a:pt x="67" y="34"/>
                      <a:pt x="133" y="166"/>
                      <a:pt x="200" y="232"/>
                    </a:cubicBezTo>
                    <a:cubicBezTo>
                      <a:pt x="365" y="497"/>
                      <a:pt x="531" y="762"/>
                      <a:pt x="663" y="1060"/>
                    </a:cubicBezTo>
                    <a:cubicBezTo>
                      <a:pt x="795" y="1325"/>
                      <a:pt x="895" y="1590"/>
                      <a:pt x="961" y="1854"/>
                    </a:cubicBezTo>
                    <a:cubicBezTo>
                      <a:pt x="961" y="1921"/>
                      <a:pt x="1060" y="2119"/>
                      <a:pt x="994" y="2185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972;p59">
                <a:extLst>
                  <a:ext uri="{FF2B5EF4-FFF2-40B4-BE49-F238E27FC236}">
                    <a16:creationId xmlns:a16="http://schemas.microsoft.com/office/drawing/2014/main" id="{125A4504-BBB3-4296-BC01-B7EE17CF0105}"/>
                  </a:ext>
                </a:extLst>
              </p:cNvPr>
              <p:cNvSpPr/>
              <p:nvPr/>
            </p:nvSpPr>
            <p:spPr>
              <a:xfrm>
                <a:off x="4923284" y="405054"/>
                <a:ext cx="63523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2748" fill="none" extrusionOk="0">
                    <a:moveTo>
                      <a:pt x="1" y="0"/>
                    </a:moveTo>
                    <a:cubicBezTo>
                      <a:pt x="332" y="166"/>
                      <a:pt x="564" y="430"/>
                      <a:pt x="729" y="728"/>
                    </a:cubicBezTo>
                    <a:cubicBezTo>
                      <a:pt x="1159" y="1390"/>
                      <a:pt x="1524" y="2053"/>
                      <a:pt x="1788" y="2748"/>
                    </a:cubicBezTo>
                  </a:path>
                </a:pathLst>
              </a:custGeom>
              <a:noFill/>
              <a:ln w="15725" cap="flat" cmpd="sng">
                <a:solidFill>
                  <a:schemeClr val="dk1"/>
                </a:solidFill>
                <a:prstDash val="solid"/>
                <a:miter lim="3310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8229 -0.02099 L -0.14306 -0.0358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267" y="-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926 L -0.52552 -0.0191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14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7"/>
          <p:cNvGrpSpPr/>
          <p:nvPr/>
        </p:nvGrpSpPr>
        <p:grpSpPr>
          <a:xfrm>
            <a:off x="392576" y="1448012"/>
            <a:ext cx="1514575" cy="2247475"/>
            <a:chOff x="2352725" y="237650"/>
            <a:chExt cx="1514575" cy="2247475"/>
          </a:xfrm>
        </p:grpSpPr>
        <p:sp>
          <p:nvSpPr>
            <p:cNvPr id="896" name="Google Shape;896;p57"/>
            <p:cNvSpPr/>
            <p:nvPr/>
          </p:nvSpPr>
          <p:spPr>
            <a:xfrm>
              <a:off x="3089675" y="350250"/>
              <a:ext cx="60400" cy="54250"/>
            </a:xfrm>
            <a:custGeom>
              <a:avLst/>
              <a:gdLst/>
              <a:ahLst/>
              <a:cxnLst/>
              <a:rect l="l" t="t" r="r" b="b"/>
              <a:pathLst>
                <a:path w="2416" h="2170" extrusionOk="0">
                  <a:moveTo>
                    <a:pt x="1282" y="1"/>
                  </a:moveTo>
                  <a:cubicBezTo>
                    <a:pt x="739" y="1"/>
                    <a:pt x="49" y="494"/>
                    <a:pt x="49" y="937"/>
                  </a:cubicBezTo>
                  <a:cubicBezTo>
                    <a:pt x="0" y="1627"/>
                    <a:pt x="542" y="2170"/>
                    <a:pt x="1183" y="2170"/>
                  </a:cubicBezTo>
                  <a:cubicBezTo>
                    <a:pt x="1824" y="2120"/>
                    <a:pt x="2317" y="1677"/>
                    <a:pt x="2415" y="1085"/>
                  </a:cubicBezTo>
                  <a:cubicBezTo>
                    <a:pt x="2317" y="494"/>
                    <a:pt x="1873" y="50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7"/>
            <p:cNvSpPr/>
            <p:nvPr/>
          </p:nvSpPr>
          <p:spPr>
            <a:xfrm>
              <a:off x="2352725" y="237650"/>
              <a:ext cx="1514575" cy="2247475"/>
            </a:xfrm>
            <a:custGeom>
              <a:avLst/>
              <a:gdLst/>
              <a:ahLst/>
              <a:cxnLst/>
              <a:rect l="l" t="t" r="r" b="b"/>
              <a:pathLst>
                <a:path w="60583" h="89899" extrusionOk="0">
                  <a:moveTo>
                    <a:pt x="30661" y="1054"/>
                  </a:moveTo>
                  <a:cubicBezTo>
                    <a:pt x="31795" y="1054"/>
                    <a:pt x="32879" y="1202"/>
                    <a:pt x="33964" y="1547"/>
                  </a:cubicBezTo>
                  <a:cubicBezTo>
                    <a:pt x="34407" y="1695"/>
                    <a:pt x="34851" y="1941"/>
                    <a:pt x="35295" y="2139"/>
                  </a:cubicBezTo>
                  <a:cubicBezTo>
                    <a:pt x="36823" y="2829"/>
                    <a:pt x="38302" y="3667"/>
                    <a:pt x="39238" y="5244"/>
                  </a:cubicBezTo>
                  <a:cubicBezTo>
                    <a:pt x="39386" y="5540"/>
                    <a:pt x="39485" y="5836"/>
                    <a:pt x="39583" y="6181"/>
                  </a:cubicBezTo>
                  <a:cubicBezTo>
                    <a:pt x="39879" y="7364"/>
                    <a:pt x="39830" y="8646"/>
                    <a:pt x="39386" y="9779"/>
                  </a:cubicBezTo>
                  <a:cubicBezTo>
                    <a:pt x="39140" y="10322"/>
                    <a:pt x="38943" y="10913"/>
                    <a:pt x="38795" y="11455"/>
                  </a:cubicBezTo>
                  <a:cubicBezTo>
                    <a:pt x="38548" y="12293"/>
                    <a:pt x="38252" y="13082"/>
                    <a:pt x="37907" y="13871"/>
                  </a:cubicBezTo>
                  <a:cubicBezTo>
                    <a:pt x="37612" y="14709"/>
                    <a:pt x="37365" y="15547"/>
                    <a:pt x="37217" y="16434"/>
                  </a:cubicBezTo>
                  <a:cubicBezTo>
                    <a:pt x="37069" y="17469"/>
                    <a:pt x="36576" y="18455"/>
                    <a:pt x="36330" y="19490"/>
                  </a:cubicBezTo>
                  <a:cubicBezTo>
                    <a:pt x="35936" y="20723"/>
                    <a:pt x="35936" y="22004"/>
                    <a:pt x="36330" y="23237"/>
                  </a:cubicBezTo>
                  <a:cubicBezTo>
                    <a:pt x="36724" y="23976"/>
                    <a:pt x="37464" y="24420"/>
                    <a:pt x="38302" y="24420"/>
                  </a:cubicBezTo>
                  <a:cubicBezTo>
                    <a:pt x="38598" y="24465"/>
                    <a:pt x="38891" y="24485"/>
                    <a:pt x="39181" y="24485"/>
                  </a:cubicBezTo>
                  <a:cubicBezTo>
                    <a:pt x="40483" y="24485"/>
                    <a:pt x="41726" y="24074"/>
                    <a:pt x="42935" y="23631"/>
                  </a:cubicBezTo>
                  <a:cubicBezTo>
                    <a:pt x="43478" y="23483"/>
                    <a:pt x="44069" y="23335"/>
                    <a:pt x="44661" y="23286"/>
                  </a:cubicBezTo>
                  <a:cubicBezTo>
                    <a:pt x="45351" y="23138"/>
                    <a:pt x="46041" y="22941"/>
                    <a:pt x="46731" y="22596"/>
                  </a:cubicBezTo>
                  <a:cubicBezTo>
                    <a:pt x="47421" y="22300"/>
                    <a:pt x="48111" y="22054"/>
                    <a:pt x="48851" y="21807"/>
                  </a:cubicBezTo>
                  <a:cubicBezTo>
                    <a:pt x="49738" y="21561"/>
                    <a:pt x="50576" y="21216"/>
                    <a:pt x="51463" y="21018"/>
                  </a:cubicBezTo>
                  <a:cubicBezTo>
                    <a:pt x="51929" y="20890"/>
                    <a:pt x="52403" y="20828"/>
                    <a:pt x="52872" y="20828"/>
                  </a:cubicBezTo>
                  <a:cubicBezTo>
                    <a:pt x="54392" y="20828"/>
                    <a:pt x="55869" y="21478"/>
                    <a:pt x="56886" y="22645"/>
                  </a:cubicBezTo>
                  <a:cubicBezTo>
                    <a:pt x="57428" y="23384"/>
                    <a:pt x="57872" y="24173"/>
                    <a:pt x="58266" y="25011"/>
                  </a:cubicBezTo>
                  <a:cubicBezTo>
                    <a:pt x="58808" y="25948"/>
                    <a:pt x="59202" y="26983"/>
                    <a:pt x="59400" y="28067"/>
                  </a:cubicBezTo>
                  <a:cubicBezTo>
                    <a:pt x="59498" y="28363"/>
                    <a:pt x="59498" y="28659"/>
                    <a:pt x="59449" y="28955"/>
                  </a:cubicBezTo>
                  <a:cubicBezTo>
                    <a:pt x="59646" y="30532"/>
                    <a:pt x="59498" y="32110"/>
                    <a:pt x="59005" y="33638"/>
                  </a:cubicBezTo>
                  <a:cubicBezTo>
                    <a:pt x="58808" y="34032"/>
                    <a:pt x="58611" y="34476"/>
                    <a:pt x="58414" y="34870"/>
                  </a:cubicBezTo>
                  <a:cubicBezTo>
                    <a:pt x="57674" y="36398"/>
                    <a:pt x="56886" y="37877"/>
                    <a:pt x="55358" y="38814"/>
                  </a:cubicBezTo>
                  <a:cubicBezTo>
                    <a:pt x="55160" y="38912"/>
                    <a:pt x="54914" y="39011"/>
                    <a:pt x="54717" y="39060"/>
                  </a:cubicBezTo>
                  <a:cubicBezTo>
                    <a:pt x="54071" y="39242"/>
                    <a:pt x="53410" y="39332"/>
                    <a:pt x="52752" y="39332"/>
                  </a:cubicBezTo>
                  <a:cubicBezTo>
                    <a:pt x="51801" y="39332"/>
                    <a:pt x="50858" y="39143"/>
                    <a:pt x="49984" y="38764"/>
                  </a:cubicBezTo>
                  <a:cubicBezTo>
                    <a:pt x="49146" y="38419"/>
                    <a:pt x="48210" y="38271"/>
                    <a:pt x="47323" y="37926"/>
                  </a:cubicBezTo>
                  <a:cubicBezTo>
                    <a:pt x="46583" y="37631"/>
                    <a:pt x="45844" y="37285"/>
                    <a:pt x="45104" y="37039"/>
                  </a:cubicBezTo>
                  <a:cubicBezTo>
                    <a:pt x="44710" y="36940"/>
                    <a:pt x="44316" y="36990"/>
                    <a:pt x="43971" y="36891"/>
                  </a:cubicBezTo>
                  <a:cubicBezTo>
                    <a:pt x="42837" y="36595"/>
                    <a:pt x="41802" y="36152"/>
                    <a:pt x="40668" y="35955"/>
                  </a:cubicBezTo>
                  <a:cubicBezTo>
                    <a:pt x="40028" y="35804"/>
                    <a:pt x="39387" y="35740"/>
                    <a:pt x="38725" y="35740"/>
                  </a:cubicBezTo>
                  <a:cubicBezTo>
                    <a:pt x="38521" y="35740"/>
                    <a:pt x="38314" y="35746"/>
                    <a:pt x="38105" y="35757"/>
                  </a:cubicBezTo>
                  <a:cubicBezTo>
                    <a:pt x="36872" y="36004"/>
                    <a:pt x="36034" y="37088"/>
                    <a:pt x="36083" y="38321"/>
                  </a:cubicBezTo>
                  <a:cubicBezTo>
                    <a:pt x="36133" y="39652"/>
                    <a:pt x="36083" y="40933"/>
                    <a:pt x="36182" y="42264"/>
                  </a:cubicBezTo>
                  <a:cubicBezTo>
                    <a:pt x="36231" y="43250"/>
                    <a:pt x="36182" y="44285"/>
                    <a:pt x="36231" y="45271"/>
                  </a:cubicBezTo>
                  <a:cubicBezTo>
                    <a:pt x="36330" y="46109"/>
                    <a:pt x="36182" y="46898"/>
                    <a:pt x="36231" y="47736"/>
                  </a:cubicBezTo>
                  <a:cubicBezTo>
                    <a:pt x="36281" y="49116"/>
                    <a:pt x="36231" y="50496"/>
                    <a:pt x="36281" y="51877"/>
                  </a:cubicBezTo>
                  <a:cubicBezTo>
                    <a:pt x="36379" y="53947"/>
                    <a:pt x="36281" y="55968"/>
                    <a:pt x="36429" y="58038"/>
                  </a:cubicBezTo>
                  <a:cubicBezTo>
                    <a:pt x="36576" y="59813"/>
                    <a:pt x="36330" y="61588"/>
                    <a:pt x="36429" y="63362"/>
                  </a:cubicBezTo>
                  <a:cubicBezTo>
                    <a:pt x="36478" y="64348"/>
                    <a:pt x="36527" y="65285"/>
                    <a:pt x="36527" y="66271"/>
                  </a:cubicBezTo>
                  <a:cubicBezTo>
                    <a:pt x="36626" y="67700"/>
                    <a:pt x="36626" y="69130"/>
                    <a:pt x="36675" y="70608"/>
                  </a:cubicBezTo>
                  <a:cubicBezTo>
                    <a:pt x="36724" y="72531"/>
                    <a:pt x="36774" y="74503"/>
                    <a:pt x="36823" y="76474"/>
                  </a:cubicBezTo>
                  <a:cubicBezTo>
                    <a:pt x="36872" y="77953"/>
                    <a:pt x="36872" y="79432"/>
                    <a:pt x="36823" y="80911"/>
                  </a:cubicBezTo>
                  <a:cubicBezTo>
                    <a:pt x="36774" y="82291"/>
                    <a:pt x="36823" y="83671"/>
                    <a:pt x="36971" y="85002"/>
                  </a:cubicBezTo>
                  <a:cubicBezTo>
                    <a:pt x="37020" y="85840"/>
                    <a:pt x="36921" y="86678"/>
                    <a:pt x="36971" y="87566"/>
                  </a:cubicBezTo>
                  <a:cubicBezTo>
                    <a:pt x="36971" y="87664"/>
                    <a:pt x="36872" y="87861"/>
                    <a:pt x="36971" y="87960"/>
                  </a:cubicBezTo>
                  <a:cubicBezTo>
                    <a:pt x="37267" y="88699"/>
                    <a:pt x="36823" y="88798"/>
                    <a:pt x="36281" y="88798"/>
                  </a:cubicBezTo>
                  <a:lnTo>
                    <a:pt x="30464" y="88798"/>
                  </a:lnTo>
                  <a:cubicBezTo>
                    <a:pt x="30045" y="88773"/>
                    <a:pt x="29614" y="88761"/>
                    <a:pt x="29182" y="88761"/>
                  </a:cubicBezTo>
                  <a:cubicBezTo>
                    <a:pt x="28751" y="88761"/>
                    <a:pt x="28320" y="88773"/>
                    <a:pt x="27901" y="88798"/>
                  </a:cubicBezTo>
                  <a:cubicBezTo>
                    <a:pt x="27531" y="88847"/>
                    <a:pt x="27174" y="88847"/>
                    <a:pt x="26816" y="88847"/>
                  </a:cubicBezTo>
                  <a:cubicBezTo>
                    <a:pt x="26459" y="88847"/>
                    <a:pt x="26101" y="88847"/>
                    <a:pt x="25732" y="88897"/>
                  </a:cubicBezTo>
                  <a:cubicBezTo>
                    <a:pt x="25461" y="88921"/>
                    <a:pt x="25202" y="88934"/>
                    <a:pt x="24943" y="88934"/>
                  </a:cubicBezTo>
                  <a:cubicBezTo>
                    <a:pt x="24684" y="88934"/>
                    <a:pt x="24425" y="88921"/>
                    <a:pt x="24154" y="88897"/>
                  </a:cubicBezTo>
                  <a:cubicBezTo>
                    <a:pt x="23859" y="88897"/>
                    <a:pt x="23859" y="88552"/>
                    <a:pt x="23859" y="88256"/>
                  </a:cubicBezTo>
                  <a:cubicBezTo>
                    <a:pt x="24006" y="87418"/>
                    <a:pt x="24006" y="86580"/>
                    <a:pt x="23957" y="85692"/>
                  </a:cubicBezTo>
                  <a:cubicBezTo>
                    <a:pt x="23957" y="84904"/>
                    <a:pt x="24006" y="84164"/>
                    <a:pt x="24056" y="83376"/>
                  </a:cubicBezTo>
                  <a:lnTo>
                    <a:pt x="24056" y="79826"/>
                  </a:lnTo>
                  <a:cubicBezTo>
                    <a:pt x="24006" y="78298"/>
                    <a:pt x="24056" y="76721"/>
                    <a:pt x="24154" y="75193"/>
                  </a:cubicBezTo>
                  <a:cubicBezTo>
                    <a:pt x="24253" y="73221"/>
                    <a:pt x="24154" y="71249"/>
                    <a:pt x="24253" y="69277"/>
                  </a:cubicBezTo>
                  <a:cubicBezTo>
                    <a:pt x="24351" y="67651"/>
                    <a:pt x="24253" y="65975"/>
                    <a:pt x="24401" y="64348"/>
                  </a:cubicBezTo>
                  <a:cubicBezTo>
                    <a:pt x="24499" y="62524"/>
                    <a:pt x="24401" y="60651"/>
                    <a:pt x="24401" y="58876"/>
                  </a:cubicBezTo>
                  <a:cubicBezTo>
                    <a:pt x="24401" y="57644"/>
                    <a:pt x="24450" y="56362"/>
                    <a:pt x="24549" y="55081"/>
                  </a:cubicBezTo>
                  <a:cubicBezTo>
                    <a:pt x="24598" y="54489"/>
                    <a:pt x="24598" y="53848"/>
                    <a:pt x="24499" y="53257"/>
                  </a:cubicBezTo>
                  <a:cubicBezTo>
                    <a:pt x="24499" y="52616"/>
                    <a:pt x="24549" y="52024"/>
                    <a:pt x="24598" y="51384"/>
                  </a:cubicBezTo>
                  <a:cubicBezTo>
                    <a:pt x="24598" y="50546"/>
                    <a:pt x="24598" y="49757"/>
                    <a:pt x="24598" y="48919"/>
                  </a:cubicBezTo>
                  <a:cubicBezTo>
                    <a:pt x="24697" y="48180"/>
                    <a:pt x="24697" y="47440"/>
                    <a:pt x="24647" y="46701"/>
                  </a:cubicBezTo>
                  <a:cubicBezTo>
                    <a:pt x="24549" y="45715"/>
                    <a:pt x="24697" y="44778"/>
                    <a:pt x="24647" y="43792"/>
                  </a:cubicBezTo>
                  <a:cubicBezTo>
                    <a:pt x="24598" y="43004"/>
                    <a:pt x="24746" y="42166"/>
                    <a:pt x="24746" y="41328"/>
                  </a:cubicBezTo>
                  <a:cubicBezTo>
                    <a:pt x="24795" y="39947"/>
                    <a:pt x="24746" y="38567"/>
                    <a:pt x="24598" y="37187"/>
                  </a:cubicBezTo>
                  <a:cubicBezTo>
                    <a:pt x="24401" y="36152"/>
                    <a:pt x="23563" y="35363"/>
                    <a:pt x="22528" y="35166"/>
                  </a:cubicBezTo>
                  <a:cubicBezTo>
                    <a:pt x="22411" y="35162"/>
                    <a:pt x="22294" y="35161"/>
                    <a:pt x="22178" y="35161"/>
                  </a:cubicBezTo>
                  <a:cubicBezTo>
                    <a:pt x="20675" y="35161"/>
                    <a:pt x="19214" y="35455"/>
                    <a:pt x="17795" y="36004"/>
                  </a:cubicBezTo>
                  <a:cubicBezTo>
                    <a:pt x="17253" y="36152"/>
                    <a:pt x="16662" y="36250"/>
                    <a:pt x="16119" y="36349"/>
                  </a:cubicBezTo>
                  <a:cubicBezTo>
                    <a:pt x="15380" y="36447"/>
                    <a:pt x="14690" y="36694"/>
                    <a:pt x="14000" y="37039"/>
                  </a:cubicBezTo>
                  <a:cubicBezTo>
                    <a:pt x="13310" y="37335"/>
                    <a:pt x="12619" y="37581"/>
                    <a:pt x="11880" y="37778"/>
                  </a:cubicBezTo>
                  <a:cubicBezTo>
                    <a:pt x="10993" y="38123"/>
                    <a:pt x="10105" y="38419"/>
                    <a:pt x="9169" y="38616"/>
                  </a:cubicBezTo>
                  <a:cubicBezTo>
                    <a:pt x="8677" y="38722"/>
                    <a:pt x="8197" y="38777"/>
                    <a:pt x="7731" y="38777"/>
                  </a:cubicBezTo>
                  <a:cubicBezTo>
                    <a:pt x="6234" y="38777"/>
                    <a:pt x="4886" y="38207"/>
                    <a:pt x="3796" y="36891"/>
                  </a:cubicBezTo>
                  <a:cubicBezTo>
                    <a:pt x="3155" y="35955"/>
                    <a:pt x="2563" y="34969"/>
                    <a:pt x="2120" y="33884"/>
                  </a:cubicBezTo>
                  <a:cubicBezTo>
                    <a:pt x="1676" y="33095"/>
                    <a:pt x="1430" y="32159"/>
                    <a:pt x="1380" y="31272"/>
                  </a:cubicBezTo>
                  <a:cubicBezTo>
                    <a:pt x="1282" y="30286"/>
                    <a:pt x="1232" y="29300"/>
                    <a:pt x="1331" y="28363"/>
                  </a:cubicBezTo>
                  <a:cubicBezTo>
                    <a:pt x="1479" y="27575"/>
                    <a:pt x="1725" y="26835"/>
                    <a:pt x="2021" y="26145"/>
                  </a:cubicBezTo>
                  <a:cubicBezTo>
                    <a:pt x="2366" y="25258"/>
                    <a:pt x="2810" y="24420"/>
                    <a:pt x="3254" y="23680"/>
                  </a:cubicBezTo>
                  <a:cubicBezTo>
                    <a:pt x="4092" y="22152"/>
                    <a:pt x="5570" y="21117"/>
                    <a:pt x="7296" y="20920"/>
                  </a:cubicBezTo>
                  <a:cubicBezTo>
                    <a:pt x="7493" y="20896"/>
                    <a:pt x="7686" y="20885"/>
                    <a:pt x="7876" y="20885"/>
                  </a:cubicBezTo>
                  <a:cubicBezTo>
                    <a:pt x="9248" y="20885"/>
                    <a:pt x="10433" y="21455"/>
                    <a:pt x="11732" y="21758"/>
                  </a:cubicBezTo>
                  <a:cubicBezTo>
                    <a:pt x="12866" y="22054"/>
                    <a:pt x="13852" y="22546"/>
                    <a:pt x="14936" y="22941"/>
                  </a:cubicBezTo>
                  <a:cubicBezTo>
                    <a:pt x="15528" y="23138"/>
                    <a:pt x="16119" y="23286"/>
                    <a:pt x="16711" y="23335"/>
                  </a:cubicBezTo>
                  <a:cubicBezTo>
                    <a:pt x="17746" y="23582"/>
                    <a:pt x="18732" y="23877"/>
                    <a:pt x="19718" y="24222"/>
                  </a:cubicBezTo>
                  <a:cubicBezTo>
                    <a:pt x="20350" y="24415"/>
                    <a:pt x="21012" y="24515"/>
                    <a:pt x="21680" y="24515"/>
                  </a:cubicBezTo>
                  <a:cubicBezTo>
                    <a:pt x="22210" y="24515"/>
                    <a:pt x="22743" y="24452"/>
                    <a:pt x="23267" y="24321"/>
                  </a:cubicBezTo>
                  <a:cubicBezTo>
                    <a:pt x="24105" y="23976"/>
                    <a:pt x="24697" y="23237"/>
                    <a:pt x="24844" y="22349"/>
                  </a:cubicBezTo>
                  <a:cubicBezTo>
                    <a:pt x="24894" y="20673"/>
                    <a:pt x="24598" y="19047"/>
                    <a:pt x="24006" y="17469"/>
                  </a:cubicBezTo>
                  <a:cubicBezTo>
                    <a:pt x="23859" y="17026"/>
                    <a:pt x="23711" y="16533"/>
                    <a:pt x="23661" y="16040"/>
                  </a:cubicBezTo>
                  <a:cubicBezTo>
                    <a:pt x="23563" y="15251"/>
                    <a:pt x="23316" y="14561"/>
                    <a:pt x="23021" y="13871"/>
                  </a:cubicBezTo>
                  <a:cubicBezTo>
                    <a:pt x="22675" y="13082"/>
                    <a:pt x="22380" y="12293"/>
                    <a:pt x="22183" y="11505"/>
                  </a:cubicBezTo>
                  <a:cubicBezTo>
                    <a:pt x="21936" y="10667"/>
                    <a:pt x="21542" y="9829"/>
                    <a:pt x="21394" y="8991"/>
                  </a:cubicBezTo>
                  <a:cubicBezTo>
                    <a:pt x="20901" y="7019"/>
                    <a:pt x="21542" y="4998"/>
                    <a:pt x="23070" y="3667"/>
                  </a:cubicBezTo>
                  <a:cubicBezTo>
                    <a:pt x="23809" y="3125"/>
                    <a:pt x="24598" y="2681"/>
                    <a:pt x="25387" y="2336"/>
                  </a:cubicBezTo>
                  <a:cubicBezTo>
                    <a:pt x="26274" y="1843"/>
                    <a:pt x="27161" y="1449"/>
                    <a:pt x="28147" y="1251"/>
                  </a:cubicBezTo>
                  <a:cubicBezTo>
                    <a:pt x="28985" y="1103"/>
                    <a:pt x="29823" y="1054"/>
                    <a:pt x="30661" y="1054"/>
                  </a:cubicBezTo>
                  <a:close/>
                  <a:moveTo>
                    <a:pt x="30467" y="1"/>
                  </a:moveTo>
                  <a:cubicBezTo>
                    <a:pt x="29712" y="1"/>
                    <a:pt x="28954" y="56"/>
                    <a:pt x="28196" y="167"/>
                  </a:cubicBezTo>
                  <a:cubicBezTo>
                    <a:pt x="26619" y="413"/>
                    <a:pt x="25091" y="956"/>
                    <a:pt x="23809" y="1892"/>
                  </a:cubicBezTo>
                  <a:cubicBezTo>
                    <a:pt x="22873" y="2434"/>
                    <a:pt x="22035" y="3125"/>
                    <a:pt x="21345" y="3913"/>
                  </a:cubicBezTo>
                  <a:cubicBezTo>
                    <a:pt x="20507" y="4899"/>
                    <a:pt x="20309" y="6131"/>
                    <a:pt x="20161" y="7364"/>
                  </a:cubicBezTo>
                  <a:cubicBezTo>
                    <a:pt x="20063" y="8251"/>
                    <a:pt x="20211" y="9188"/>
                    <a:pt x="20605" y="9976"/>
                  </a:cubicBezTo>
                  <a:cubicBezTo>
                    <a:pt x="20704" y="10272"/>
                    <a:pt x="20852" y="10519"/>
                    <a:pt x="20901" y="10814"/>
                  </a:cubicBezTo>
                  <a:cubicBezTo>
                    <a:pt x="21147" y="11948"/>
                    <a:pt x="21492" y="13033"/>
                    <a:pt x="21887" y="14117"/>
                  </a:cubicBezTo>
                  <a:cubicBezTo>
                    <a:pt x="22035" y="14364"/>
                    <a:pt x="22183" y="14610"/>
                    <a:pt x="22281" y="14906"/>
                  </a:cubicBezTo>
                  <a:cubicBezTo>
                    <a:pt x="22478" y="15744"/>
                    <a:pt x="22725" y="16582"/>
                    <a:pt x="22971" y="17469"/>
                  </a:cubicBezTo>
                  <a:cubicBezTo>
                    <a:pt x="23168" y="18011"/>
                    <a:pt x="23415" y="18603"/>
                    <a:pt x="23563" y="19194"/>
                  </a:cubicBezTo>
                  <a:cubicBezTo>
                    <a:pt x="23661" y="20082"/>
                    <a:pt x="23711" y="20969"/>
                    <a:pt x="23661" y="21906"/>
                  </a:cubicBezTo>
                  <a:cubicBezTo>
                    <a:pt x="23711" y="22448"/>
                    <a:pt x="23021" y="23335"/>
                    <a:pt x="22429" y="23335"/>
                  </a:cubicBezTo>
                  <a:cubicBezTo>
                    <a:pt x="22287" y="23340"/>
                    <a:pt x="22146" y="23343"/>
                    <a:pt x="22004" y="23343"/>
                  </a:cubicBezTo>
                  <a:cubicBezTo>
                    <a:pt x="20717" y="23343"/>
                    <a:pt x="19438" y="23139"/>
                    <a:pt x="18239" y="22694"/>
                  </a:cubicBezTo>
                  <a:cubicBezTo>
                    <a:pt x="17746" y="22546"/>
                    <a:pt x="17302" y="22399"/>
                    <a:pt x="16859" y="22251"/>
                  </a:cubicBezTo>
                  <a:cubicBezTo>
                    <a:pt x="16169" y="22152"/>
                    <a:pt x="15528" y="21955"/>
                    <a:pt x="14887" y="21708"/>
                  </a:cubicBezTo>
                  <a:cubicBezTo>
                    <a:pt x="14148" y="21314"/>
                    <a:pt x="13408" y="21068"/>
                    <a:pt x="12669" y="20870"/>
                  </a:cubicBezTo>
                  <a:cubicBezTo>
                    <a:pt x="12077" y="20821"/>
                    <a:pt x="11486" y="20624"/>
                    <a:pt x="10943" y="20427"/>
                  </a:cubicBezTo>
                  <a:cubicBezTo>
                    <a:pt x="10040" y="19975"/>
                    <a:pt x="9013" y="19731"/>
                    <a:pt x="8013" y="19731"/>
                  </a:cubicBezTo>
                  <a:cubicBezTo>
                    <a:pt x="7922" y="19731"/>
                    <a:pt x="7830" y="19733"/>
                    <a:pt x="7739" y="19737"/>
                  </a:cubicBezTo>
                  <a:cubicBezTo>
                    <a:pt x="6556" y="19786"/>
                    <a:pt x="5422" y="20131"/>
                    <a:pt x="4437" y="20723"/>
                  </a:cubicBezTo>
                  <a:cubicBezTo>
                    <a:pt x="3204" y="21708"/>
                    <a:pt x="2218" y="22990"/>
                    <a:pt x="1578" y="24420"/>
                  </a:cubicBezTo>
                  <a:cubicBezTo>
                    <a:pt x="444" y="26638"/>
                    <a:pt x="0" y="29201"/>
                    <a:pt x="394" y="31715"/>
                  </a:cubicBezTo>
                  <a:cubicBezTo>
                    <a:pt x="592" y="33293"/>
                    <a:pt x="1183" y="34821"/>
                    <a:pt x="2070" y="36152"/>
                  </a:cubicBezTo>
                  <a:cubicBezTo>
                    <a:pt x="2613" y="37088"/>
                    <a:pt x="3303" y="37926"/>
                    <a:pt x="4141" y="38616"/>
                  </a:cubicBezTo>
                  <a:cubicBezTo>
                    <a:pt x="5077" y="39454"/>
                    <a:pt x="6310" y="39652"/>
                    <a:pt x="7542" y="39750"/>
                  </a:cubicBezTo>
                  <a:cubicBezTo>
                    <a:pt x="7752" y="39773"/>
                    <a:pt x="7964" y="39786"/>
                    <a:pt x="8176" y="39786"/>
                  </a:cubicBezTo>
                  <a:cubicBezTo>
                    <a:pt x="8863" y="39786"/>
                    <a:pt x="9552" y="39657"/>
                    <a:pt x="10155" y="39356"/>
                  </a:cubicBezTo>
                  <a:cubicBezTo>
                    <a:pt x="10450" y="39208"/>
                    <a:pt x="10697" y="39109"/>
                    <a:pt x="10993" y="39011"/>
                  </a:cubicBezTo>
                  <a:cubicBezTo>
                    <a:pt x="12126" y="38814"/>
                    <a:pt x="13211" y="38469"/>
                    <a:pt x="14295" y="38025"/>
                  </a:cubicBezTo>
                  <a:cubicBezTo>
                    <a:pt x="14739" y="37778"/>
                    <a:pt x="15281" y="37581"/>
                    <a:pt x="15824" y="37483"/>
                  </a:cubicBezTo>
                  <a:cubicBezTo>
                    <a:pt x="16316" y="37384"/>
                    <a:pt x="16809" y="37236"/>
                    <a:pt x="17253" y="37088"/>
                  </a:cubicBezTo>
                  <a:cubicBezTo>
                    <a:pt x="18718" y="36447"/>
                    <a:pt x="20311" y="36146"/>
                    <a:pt x="21913" y="36146"/>
                  </a:cubicBezTo>
                  <a:cubicBezTo>
                    <a:pt x="22036" y="36146"/>
                    <a:pt x="22158" y="36148"/>
                    <a:pt x="22281" y="36152"/>
                  </a:cubicBezTo>
                  <a:cubicBezTo>
                    <a:pt x="22873" y="36201"/>
                    <a:pt x="23711" y="36940"/>
                    <a:pt x="23612" y="37483"/>
                  </a:cubicBezTo>
                  <a:cubicBezTo>
                    <a:pt x="23366" y="38912"/>
                    <a:pt x="23612" y="40292"/>
                    <a:pt x="23612" y="41673"/>
                  </a:cubicBezTo>
                  <a:lnTo>
                    <a:pt x="23612" y="44285"/>
                  </a:lnTo>
                  <a:cubicBezTo>
                    <a:pt x="23711" y="46109"/>
                    <a:pt x="23464" y="47884"/>
                    <a:pt x="23464" y="49708"/>
                  </a:cubicBezTo>
                  <a:cubicBezTo>
                    <a:pt x="23464" y="51532"/>
                    <a:pt x="23415" y="53257"/>
                    <a:pt x="23366" y="55081"/>
                  </a:cubicBezTo>
                  <a:cubicBezTo>
                    <a:pt x="23366" y="55524"/>
                    <a:pt x="23513" y="56017"/>
                    <a:pt x="23464" y="56510"/>
                  </a:cubicBezTo>
                  <a:cubicBezTo>
                    <a:pt x="23267" y="58236"/>
                    <a:pt x="23218" y="59961"/>
                    <a:pt x="23218" y="61686"/>
                  </a:cubicBezTo>
                  <a:cubicBezTo>
                    <a:pt x="23218" y="63116"/>
                    <a:pt x="23218" y="64496"/>
                    <a:pt x="23168" y="65925"/>
                  </a:cubicBezTo>
                  <a:cubicBezTo>
                    <a:pt x="23168" y="66813"/>
                    <a:pt x="22971" y="67749"/>
                    <a:pt x="23021" y="68637"/>
                  </a:cubicBezTo>
                  <a:cubicBezTo>
                    <a:pt x="23070" y="69721"/>
                    <a:pt x="23070" y="70756"/>
                    <a:pt x="23070" y="71791"/>
                  </a:cubicBezTo>
                  <a:cubicBezTo>
                    <a:pt x="23021" y="73862"/>
                    <a:pt x="23021" y="75883"/>
                    <a:pt x="23119" y="77904"/>
                  </a:cubicBezTo>
                  <a:cubicBezTo>
                    <a:pt x="23218" y="79038"/>
                    <a:pt x="22971" y="80172"/>
                    <a:pt x="22922" y="81305"/>
                  </a:cubicBezTo>
                  <a:cubicBezTo>
                    <a:pt x="22922" y="82538"/>
                    <a:pt x="22873" y="83819"/>
                    <a:pt x="22823" y="85101"/>
                  </a:cubicBezTo>
                  <a:cubicBezTo>
                    <a:pt x="22774" y="86235"/>
                    <a:pt x="22823" y="87467"/>
                    <a:pt x="22823" y="88650"/>
                  </a:cubicBezTo>
                  <a:cubicBezTo>
                    <a:pt x="22867" y="89529"/>
                    <a:pt x="23146" y="89899"/>
                    <a:pt x="23905" y="89899"/>
                  </a:cubicBezTo>
                  <a:cubicBezTo>
                    <a:pt x="23997" y="89899"/>
                    <a:pt x="24097" y="89893"/>
                    <a:pt x="24204" y="89882"/>
                  </a:cubicBezTo>
                  <a:cubicBezTo>
                    <a:pt x="24906" y="89772"/>
                    <a:pt x="25636" y="89716"/>
                    <a:pt x="26352" y="89716"/>
                  </a:cubicBezTo>
                  <a:cubicBezTo>
                    <a:pt x="26591" y="89716"/>
                    <a:pt x="26828" y="89722"/>
                    <a:pt x="27063" y="89735"/>
                  </a:cubicBezTo>
                  <a:cubicBezTo>
                    <a:pt x="28073" y="89807"/>
                    <a:pt x="29057" y="89853"/>
                    <a:pt x="30034" y="89853"/>
                  </a:cubicBezTo>
                  <a:cubicBezTo>
                    <a:pt x="30392" y="89853"/>
                    <a:pt x="30748" y="89846"/>
                    <a:pt x="31105" y="89833"/>
                  </a:cubicBezTo>
                  <a:cubicBezTo>
                    <a:pt x="31992" y="89784"/>
                    <a:pt x="32879" y="89735"/>
                    <a:pt x="33767" y="89735"/>
                  </a:cubicBezTo>
                  <a:lnTo>
                    <a:pt x="37414" y="89735"/>
                  </a:lnTo>
                  <a:cubicBezTo>
                    <a:pt x="37440" y="89738"/>
                    <a:pt x="37465" y="89739"/>
                    <a:pt x="37490" y="89739"/>
                  </a:cubicBezTo>
                  <a:cubicBezTo>
                    <a:pt x="37852" y="89739"/>
                    <a:pt x="38151" y="89413"/>
                    <a:pt x="38105" y="89044"/>
                  </a:cubicBezTo>
                  <a:cubicBezTo>
                    <a:pt x="37957" y="87516"/>
                    <a:pt x="38105" y="86038"/>
                    <a:pt x="38006" y="84509"/>
                  </a:cubicBezTo>
                  <a:cubicBezTo>
                    <a:pt x="37957" y="83425"/>
                    <a:pt x="38006" y="82340"/>
                    <a:pt x="38006" y="81207"/>
                  </a:cubicBezTo>
                  <a:cubicBezTo>
                    <a:pt x="38006" y="79284"/>
                    <a:pt x="37907" y="77362"/>
                    <a:pt x="37858" y="75439"/>
                  </a:cubicBezTo>
                  <a:cubicBezTo>
                    <a:pt x="37858" y="74207"/>
                    <a:pt x="37809" y="72975"/>
                    <a:pt x="37809" y="71742"/>
                  </a:cubicBezTo>
                  <a:lnTo>
                    <a:pt x="37809" y="68587"/>
                  </a:lnTo>
                  <a:cubicBezTo>
                    <a:pt x="37809" y="67700"/>
                    <a:pt x="37710" y="66813"/>
                    <a:pt x="37710" y="65925"/>
                  </a:cubicBezTo>
                  <a:cubicBezTo>
                    <a:pt x="37612" y="64151"/>
                    <a:pt x="37612" y="62376"/>
                    <a:pt x="37612" y="60602"/>
                  </a:cubicBezTo>
                  <a:cubicBezTo>
                    <a:pt x="37612" y="59468"/>
                    <a:pt x="37513" y="58334"/>
                    <a:pt x="37464" y="57151"/>
                  </a:cubicBezTo>
                  <a:cubicBezTo>
                    <a:pt x="37365" y="56757"/>
                    <a:pt x="37365" y="56362"/>
                    <a:pt x="37365" y="55968"/>
                  </a:cubicBezTo>
                  <a:cubicBezTo>
                    <a:pt x="37710" y="54637"/>
                    <a:pt x="37464" y="53306"/>
                    <a:pt x="37414" y="51975"/>
                  </a:cubicBezTo>
                  <a:cubicBezTo>
                    <a:pt x="37365" y="50299"/>
                    <a:pt x="37414" y="48623"/>
                    <a:pt x="37316" y="46947"/>
                  </a:cubicBezTo>
                  <a:cubicBezTo>
                    <a:pt x="37168" y="45616"/>
                    <a:pt x="37267" y="44285"/>
                    <a:pt x="37217" y="42954"/>
                  </a:cubicBezTo>
                  <a:cubicBezTo>
                    <a:pt x="37217" y="42067"/>
                    <a:pt x="37217" y="41180"/>
                    <a:pt x="37267" y="40342"/>
                  </a:cubicBezTo>
                  <a:cubicBezTo>
                    <a:pt x="37365" y="39553"/>
                    <a:pt x="37267" y="38814"/>
                    <a:pt x="37365" y="38074"/>
                  </a:cubicBezTo>
                  <a:cubicBezTo>
                    <a:pt x="37365" y="37433"/>
                    <a:pt x="37809" y="36940"/>
                    <a:pt x="38400" y="36842"/>
                  </a:cubicBezTo>
                  <a:cubicBezTo>
                    <a:pt x="38639" y="36825"/>
                    <a:pt x="38875" y="36817"/>
                    <a:pt x="39111" y="36817"/>
                  </a:cubicBezTo>
                  <a:cubicBezTo>
                    <a:pt x="40289" y="36817"/>
                    <a:pt x="41432" y="37023"/>
                    <a:pt x="42541" y="37433"/>
                  </a:cubicBezTo>
                  <a:cubicBezTo>
                    <a:pt x="42985" y="37631"/>
                    <a:pt x="43478" y="37778"/>
                    <a:pt x="43921" y="37877"/>
                  </a:cubicBezTo>
                  <a:cubicBezTo>
                    <a:pt x="44611" y="38025"/>
                    <a:pt x="45301" y="38222"/>
                    <a:pt x="45942" y="38518"/>
                  </a:cubicBezTo>
                  <a:cubicBezTo>
                    <a:pt x="46632" y="38814"/>
                    <a:pt x="47323" y="39109"/>
                    <a:pt x="48062" y="39307"/>
                  </a:cubicBezTo>
                  <a:cubicBezTo>
                    <a:pt x="48653" y="39405"/>
                    <a:pt x="49294" y="39553"/>
                    <a:pt x="49886" y="39799"/>
                  </a:cubicBezTo>
                  <a:cubicBezTo>
                    <a:pt x="50774" y="40244"/>
                    <a:pt x="51742" y="40448"/>
                    <a:pt x="52755" y="40448"/>
                  </a:cubicBezTo>
                  <a:cubicBezTo>
                    <a:pt x="52866" y="40448"/>
                    <a:pt x="52978" y="40445"/>
                    <a:pt x="53090" y="40440"/>
                  </a:cubicBezTo>
                  <a:cubicBezTo>
                    <a:pt x="54372" y="40292"/>
                    <a:pt x="55703" y="40095"/>
                    <a:pt x="56688" y="39208"/>
                  </a:cubicBezTo>
                  <a:cubicBezTo>
                    <a:pt x="57773" y="38222"/>
                    <a:pt x="58611" y="37039"/>
                    <a:pt x="59252" y="35757"/>
                  </a:cubicBezTo>
                  <a:cubicBezTo>
                    <a:pt x="60139" y="34032"/>
                    <a:pt x="60533" y="32110"/>
                    <a:pt x="60484" y="30236"/>
                  </a:cubicBezTo>
                  <a:cubicBezTo>
                    <a:pt x="60583" y="27870"/>
                    <a:pt x="59991" y="25553"/>
                    <a:pt x="58759" y="23582"/>
                  </a:cubicBezTo>
                  <a:cubicBezTo>
                    <a:pt x="57625" y="21807"/>
                    <a:pt x="56393" y="20180"/>
                    <a:pt x="54076" y="19885"/>
                  </a:cubicBezTo>
                  <a:cubicBezTo>
                    <a:pt x="53593" y="19804"/>
                    <a:pt x="53077" y="19724"/>
                    <a:pt x="52582" y="19724"/>
                  </a:cubicBezTo>
                  <a:cubicBezTo>
                    <a:pt x="52471" y="19724"/>
                    <a:pt x="52361" y="19728"/>
                    <a:pt x="52252" y="19737"/>
                  </a:cubicBezTo>
                  <a:cubicBezTo>
                    <a:pt x="51365" y="19786"/>
                    <a:pt x="50576" y="20279"/>
                    <a:pt x="49787" y="20427"/>
                  </a:cubicBezTo>
                  <a:cubicBezTo>
                    <a:pt x="47914" y="20821"/>
                    <a:pt x="46287" y="21659"/>
                    <a:pt x="44463" y="22152"/>
                  </a:cubicBezTo>
                  <a:cubicBezTo>
                    <a:pt x="44168" y="22201"/>
                    <a:pt x="43823" y="22300"/>
                    <a:pt x="43478" y="22399"/>
                  </a:cubicBezTo>
                  <a:cubicBezTo>
                    <a:pt x="42097" y="23002"/>
                    <a:pt x="40642" y="23304"/>
                    <a:pt x="39176" y="23304"/>
                  </a:cubicBezTo>
                  <a:cubicBezTo>
                    <a:pt x="38967" y="23304"/>
                    <a:pt x="38758" y="23298"/>
                    <a:pt x="38548" y="23286"/>
                  </a:cubicBezTo>
                  <a:cubicBezTo>
                    <a:pt x="37858" y="23187"/>
                    <a:pt x="37365" y="22694"/>
                    <a:pt x="37168" y="22103"/>
                  </a:cubicBezTo>
                  <a:cubicBezTo>
                    <a:pt x="37119" y="20969"/>
                    <a:pt x="37217" y="19835"/>
                    <a:pt x="37513" y="18800"/>
                  </a:cubicBezTo>
                  <a:cubicBezTo>
                    <a:pt x="37759" y="17962"/>
                    <a:pt x="38154" y="17173"/>
                    <a:pt x="38302" y="16335"/>
                  </a:cubicBezTo>
                  <a:cubicBezTo>
                    <a:pt x="38597" y="14857"/>
                    <a:pt x="39485" y="13575"/>
                    <a:pt x="39731" y="12096"/>
                  </a:cubicBezTo>
                  <a:cubicBezTo>
                    <a:pt x="39830" y="11554"/>
                    <a:pt x="39928" y="11061"/>
                    <a:pt x="40126" y="10617"/>
                  </a:cubicBezTo>
                  <a:cubicBezTo>
                    <a:pt x="40668" y="9582"/>
                    <a:pt x="40914" y="8448"/>
                    <a:pt x="40816" y="7265"/>
                  </a:cubicBezTo>
                  <a:cubicBezTo>
                    <a:pt x="40668" y="6033"/>
                    <a:pt x="40471" y="4751"/>
                    <a:pt x="39583" y="3815"/>
                  </a:cubicBezTo>
                  <a:cubicBezTo>
                    <a:pt x="38844" y="2977"/>
                    <a:pt x="38006" y="2287"/>
                    <a:pt x="37069" y="1744"/>
                  </a:cubicBezTo>
                  <a:cubicBezTo>
                    <a:pt x="36133" y="1202"/>
                    <a:pt x="35196" y="758"/>
                    <a:pt x="34210" y="463"/>
                  </a:cubicBezTo>
                  <a:cubicBezTo>
                    <a:pt x="32978" y="155"/>
                    <a:pt x="31726" y="1"/>
                    <a:pt x="30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7"/>
            <p:cNvSpPr/>
            <p:nvPr/>
          </p:nvSpPr>
          <p:spPr>
            <a:xfrm>
              <a:off x="2647375" y="468425"/>
              <a:ext cx="927775" cy="1906275"/>
            </a:xfrm>
            <a:custGeom>
              <a:avLst/>
              <a:gdLst/>
              <a:ahLst/>
              <a:cxnLst/>
              <a:rect l="l" t="t" r="r" b="b"/>
              <a:pathLst>
                <a:path w="37111" h="76251" extrusionOk="0">
                  <a:moveTo>
                    <a:pt x="18821" y="1"/>
                  </a:moveTo>
                  <a:cubicBezTo>
                    <a:pt x="18791" y="1"/>
                    <a:pt x="18760" y="2"/>
                    <a:pt x="18727" y="6"/>
                  </a:cubicBezTo>
                  <a:cubicBezTo>
                    <a:pt x="18431" y="6"/>
                    <a:pt x="18185" y="302"/>
                    <a:pt x="18234" y="598"/>
                  </a:cubicBezTo>
                  <a:cubicBezTo>
                    <a:pt x="18284" y="2027"/>
                    <a:pt x="18234" y="3407"/>
                    <a:pt x="18234" y="4837"/>
                  </a:cubicBezTo>
                  <a:cubicBezTo>
                    <a:pt x="18136" y="6611"/>
                    <a:pt x="18136" y="8337"/>
                    <a:pt x="18284" y="10062"/>
                  </a:cubicBezTo>
                  <a:cubicBezTo>
                    <a:pt x="18481" y="11985"/>
                    <a:pt x="18136" y="13858"/>
                    <a:pt x="18284" y="15780"/>
                  </a:cubicBezTo>
                  <a:cubicBezTo>
                    <a:pt x="18382" y="17062"/>
                    <a:pt x="18136" y="18393"/>
                    <a:pt x="18284" y="19724"/>
                  </a:cubicBezTo>
                  <a:cubicBezTo>
                    <a:pt x="18284" y="19906"/>
                    <a:pt x="18326" y="20173"/>
                    <a:pt x="18059" y="20173"/>
                  </a:cubicBezTo>
                  <a:cubicBezTo>
                    <a:pt x="18037" y="20173"/>
                    <a:pt x="18014" y="20171"/>
                    <a:pt x="17988" y="20167"/>
                  </a:cubicBezTo>
                  <a:cubicBezTo>
                    <a:pt x="17618" y="20118"/>
                    <a:pt x="17248" y="20093"/>
                    <a:pt x="16885" y="20093"/>
                  </a:cubicBezTo>
                  <a:cubicBezTo>
                    <a:pt x="16521" y="20093"/>
                    <a:pt x="16164" y="20118"/>
                    <a:pt x="15819" y="20167"/>
                  </a:cubicBezTo>
                  <a:cubicBezTo>
                    <a:pt x="14503" y="20128"/>
                    <a:pt x="13219" y="20055"/>
                    <a:pt x="11941" y="20055"/>
                  </a:cubicBezTo>
                  <a:cubicBezTo>
                    <a:pt x="11640" y="20055"/>
                    <a:pt x="11339" y="20059"/>
                    <a:pt x="11037" y="20069"/>
                  </a:cubicBezTo>
                  <a:cubicBezTo>
                    <a:pt x="10495" y="20069"/>
                    <a:pt x="9953" y="20118"/>
                    <a:pt x="9411" y="20118"/>
                  </a:cubicBezTo>
                  <a:cubicBezTo>
                    <a:pt x="8721" y="20118"/>
                    <a:pt x="8008" y="20074"/>
                    <a:pt x="7289" y="20074"/>
                  </a:cubicBezTo>
                  <a:cubicBezTo>
                    <a:pt x="6929" y="20074"/>
                    <a:pt x="6568" y="20085"/>
                    <a:pt x="6206" y="20118"/>
                  </a:cubicBezTo>
                  <a:cubicBezTo>
                    <a:pt x="5769" y="20160"/>
                    <a:pt x="5314" y="20175"/>
                    <a:pt x="4852" y="20175"/>
                  </a:cubicBezTo>
                  <a:cubicBezTo>
                    <a:pt x="4222" y="20175"/>
                    <a:pt x="3579" y="20147"/>
                    <a:pt x="2953" y="20118"/>
                  </a:cubicBezTo>
                  <a:cubicBezTo>
                    <a:pt x="2325" y="20118"/>
                    <a:pt x="1696" y="20201"/>
                    <a:pt x="1088" y="20201"/>
                  </a:cubicBezTo>
                  <a:cubicBezTo>
                    <a:pt x="886" y="20201"/>
                    <a:pt x="686" y="20192"/>
                    <a:pt x="488" y="20167"/>
                  </a:cubicBezTo>
                  <a:cubicBezTo>
                    <a:pt x="463" y="20162"/>
                    <a:pt x="437" y="20160"/>
                    <a:pt x="412" y="20160"/>
                  </a:cubicBezTo>
                  <a:cubicBezTo>
                    <a:pt x="194" y="20160"/>
                    <a:pt x="1" y="20341"/>
                    <a:pt x="45" y="20562"/>
                  </a:cubicBezTo>
                  <a:cubicBezTo>
                    <a:pt x="45" y="20808"/>
                    <a:pt x="143" y="21104"/>
                    <a:pt x="439" y="21104"/>
                  </a:cubicBezTo>
                  <a:cubicBezTo>
                    <a:pt x="500" y="21098"/>
                    <a:pt x="561" y="21096"/>
                    <a:pt x="622" y="21096"/>
                  </a:cubicBezTo>
                  <a:cubicBezTo>
                    <a:pt x="1042" y="21096"/>
                    <a:pt x="1462" y="21211"/>
                    <a:pt x="1882" y="21211"/>
                  </a:cubicBezTo>
                  <a:cubicBezTo>
                    <a:pt x="1944" y="21211"/>
                    <a:pt x="2005" y="21208"/>
                    <a:pt x="2066" y="21203"/>
                  </a:cubicBezTo>
                  <a:cubicBezTo>
                    <a:pt x="3077" y="21168"/>
                    <a:pt x="4087" y="21133"/>
                    <a:pt x="5116" y="21133"/>
                  </a:cubicBezTo>
                  <a:cubicBezTo>
                    <a:pt x="5542" y="21133"/>
                    <a:pt x="5971" y="21139"/>
                    <a:pt x="6404" y="21153"/>
                  </a:cubicBezTo>
                  <a:cubicBezTo>
                    <a:pt x="6619" y="21161"/>
                    <a:pt x="6835" y="21164"/>
                    <a:pt x="7052" y="21164"/>
                  </a:cubicBezTo>
                  <a:cubicBezTo>
                    <a:pt x="7901" y="21164"/>
                    <a:pt x="8764" y="21119"/>
                    <a:pt x="9631" y="21119"/>
                  </a:cubicBezTo>
                  <a:cubicBezTo>
                    <a:pt x="10017" y="21119"/>
                    <a:pt x="10404" y="21127"/>
                    <a:pt x="10791" y="21153"/>
                  </a:cubicBezTo>
                  <a:cubicBezTo>
                    <a:pt x="11101" y="21166"/>
                    <a:pt x="11413" y="21172"/>
                    <a:pt x="11724" y="21172"/>
                  </a:cubicBezTo>
                  <a:cubicBezTo>
                    <a:pt x="13138" y="21172"/>
                    <a:pt x="14565" y="21063"/>
                    <a:pt x="15984" y="21063"/>
                  </a:cubicBezTo>
                  <a:cubicBezTo>
                    <a:pt x="16638" y="21063"/>
                    <a:pt x="17290" y="21086"/>
                    <a:pt x="17939" y="21153"/>
                  </a:cubicBezTo>
                  <a:cubicBezTo>
                    <a:pt x="18234" y="21153"/>
                    <a:pt x="18284" y="21203"/>
                    <a:pt x="18284" y="21498"/>
                  </a:cubicBezTo>
                  <a:cubicBezTo>
                    <a:pt x="18284" y="22583"/>
                    <a:pt x="18382" y="23667"/>
                    <a:pt x="18284" y="24752"/>
                  </a:cubicBezTo>
                  <a:cubicBezTo>
                    <a:pt x="18234" y="25294"/>
                    <a:pt x="18185" y="25836"/>
                    <a:pt x="18234" y="26378"/>
                  </a:cubicBezTo>
                  <a:cubicBezTo>
                    <a:pt x="18333" y="28054"/>
                    <a:pt x="18284" y="29681"/>
                    <a:pt x="18284" y="31357"/>
                  </a:cubicBezTo>
                  <a:cubicBezTo>
                    <a:pt x="18284" y="32984"/>
                    <a:pt x="18284" y="34660"/>
                    <a:pt x="18234" y="36287"/>
                  </a:cubicBezTo>
                  <a:cubicBezTo>
                    <a:pt x="18037" y="39343"/>
                    <a:pt x="18382" y="42448"/>
                    <a:pt x="18234" y="45505"/>
                  </a:cubicBezTo>
                  <a:cubicBezTo>
                    <a:pt x="18234" y="46145"/>
                    <a:pt x="18333" y="46737"/>
                    <a:pt x="18284" y="47378"/>
                  </a:cubicBezTo>
                  <a:cubicBezTo>
                    <a:pt x="18234" y="48364"/>
                    <a:pt x="18234" y="49399"/>
                    <a:pt x="18284" y="50385"/>
                  </a:cubicBezTo>
                  <a:cubicBezTo>
                    <a:pt x="18382" y="51962"/>
                    <a:pt x="18431" y="53540"/>
                    <a:pt x="18333" y="55117"/>
                  </a:cubicBezTo>
                  <a:cubicBezTo>
                    <a:pt x="18284" y="57582"/>
                    <a:pt x="18431" y="60046"/>
                    <a:pt x="18333" y="62462"/>
                  </a:cubicBezTo>
                  <a:cubicBezTo>
                    <a:pt x="18234" y="64039"/>
                    <a:pt x="18481" y="65617"/>
                    <a:pt x="18234" y="67243"/>
                  </a:cubicBezTo>
                  <a:cubicBezTo>
                    <a:pt x="18086" y="68131"/>
                    <a:pt x="18234" y="69067"/>
                    <a:pt x="18234" y="70053"/>
                  </a:cubicBezTo>
                  <a:cubicBezTo>
                    <a:pt x="18185" y="70990"/>
                    <a:pt x="18333" y="71976"/>
                    <a:pt x="18333" y="72962"/>
                  </a:cubicBezTo>
                  <a:cubicBezTo>
                    <a:pt x="18333" y="73849"/>
                    <a:pt x="18382" y="74687"/>
                    <a:pt x="18333" y="75574"/>
                  </a:cubicBezTo>
                  <a:cubicBezTo>
                    <a:pt x="18333" y="75771"/>
                    <a:pt x="18284" y="76018"/>
                    <a:pt x="18530" y="76166"/>
                  </a:cubicBezTo>
                  <a:cubicBezTo>
                    <a:pt x="18606" y="76227"/>
                    <a:pt x="18678" y="76250"/>
                    <a:pt x="18747" y="76250"/>
                  </a:cubicBezTo>
                  <a:cubicBezTo>
                    <a:pt x="18899" y="76250"/>
                    <a:pt x="19035" y="76135"/>
                    <a:pt x="19171" y="76067"/>
                  </a:cubicBezTo>
                  <a:cubicBezTo>
                    <a:pt x="19368" y="75969"/>
                    <a:pt x="19417" y="75673"/>
                    <a:pt x="19417" y="75426"/>
                  </a:cubicBezTo>
                  <a:cubicBezTo>
                    <a:pt x="19417" y="74293"/>
                    <a:pt x="19467" y="73159"/>
                    <a:pt x="19368" y="72074"/>
                  </a:cubicBezTo>
                  <a:cubicBezTo>
                    <a:pt x="19269" y="71039"/>
                    <a:pt x="19565" y="70103"/>
                    <a:pt x="19467" y="69067"/>
                  </a:cubicBezTo>
                  <a:cubicBezTo>
                    <a:pt x="19417" y="68476"/>
                    <a:pt x="19368" y="67835"/>
                    <a:pt x="19417" y="67243"/>
                  </a:cubicBezTo>
                  <a:cubicBezTo>
                    <a:pt x="19417" y="66110"/>
                    <a:pt x="19467" y="65025"/>
                    <a:pt x="19417" y="63891"/>
                  </a:cubicBezTo>
                  <a:cubicBezTo>
                    <a:pt x="19368" y="62758"/>
                    <a:pt x="19319" y="61821"/>
                    <a:pt x="19319" y="60786"/>
                  </a:cubicBezTo>
                  <a:cubicBezTo>
                    <a:pt x="19319" y="59504"/>
                    <a:pt x="19269" y="58223"/>
                    <a:pt x="19368" y="56990"/>
                  </a:cubicBezTo>
                  <a:cubicBezTo>
                    <a:pt x="19368" y="56399"/>
                    <a:pt x="19220" y="55856"/>
                    <a:pt x="19319" y="55314"/>
                  </a:cubicBezTo>
                  <a:cubicBezTo>
                    <a:pt x="19417" y="54033"/>
                    <a:pt x="19417" y="52800"/>
                    <a:pt x="19368" y="51519"/>
                  </a:cubicBezTo>
                  <a:cubicBezTo>
                    <a:pt x="19368" y="50188"/>
                    <a:pt x="19171" y="48906"/>
                    <a:pt x="19319" y="47575"/>
                  </a:cubicBezTo>
                  <a:cubicBezTo>
                    <a:pt x="19417" y="46047"/>
                    <a:pt x="19417" y="44519"/>
                    <a:pt x="19368" y="43040"/>
                  </a:cubicBezTo>
                  <a:cubicBezTo>
                    <a:pt x="19269" y="41265"/>
                    <a:pt x="19467" y="39491"/>
                    <a:pt x="19417" y="37716"/>
                  </a:cubicBezTo>
                  <a:cubicBezTo>
                    <a:pt x="19368" y="35942"/>
                    <a:pt x="19417" y="34216"/>
                    <a:pt x="19417" y="32491"/>
                  </a:cubicBezTo>
                  <a:cubicBezTo>
                    <a:pt x="19417" y="30766"/>
                    <a:pt x="19269" y="29188"/>
                    <a:pt x="19319" y="27512"/>
                  </a:cubicBezTo>
                  <a:cubicBezTo>
                    <a:pt x="19368" y="25836"/>
                    <a:pt x="19319" y="24308"/>
                    <a:pt x="19368" y="22681"/>
                  </a:cubicBezTo>
                  <a:cubicBezTo>
                    <a:pt x="19417" y="22336"/>
                    <a:pt x="19417" y="21942"/>
                    <a:pt x="19368" y="21597"/>
                  </a:cubicBezTo>
                  <a:cubicBezTo>
                    <a:pt x="19368" y="21395"/>
                    <a:pt x="19501" y="21226"/>
                    <a:pt x="19657" y="21226"/>
                  </a:cubicBezTo>
                  <a:cubicBezTo>
                    <a:pt x="19691" y="21226"/>
                    <a:pt x="19727" y="21234"/>
                    <a:pt x="19762" y="21252"/>
                  </a:cubicBezTo>
                  <a:cubicBezTo>
                    <a:pt x="19910" y="21301"/>
                    <a:pt x="20058" y="21326"/>
                    <a:pt x="20212" y="21326"/>
                  </a:cubicBezTo>
                  <a:cubicBezTo>
                    <a:pt x="20366" y="21326"/>
                    <a:pt x="20526" y="21301"/>
                    <a:pt x="20699" y="21252"/>
                  </a:cubicBezTo>
                  <a:cubicBezTo>
                    <a:pt x="21745" y="21217"/>
                    <a:pt x="22766" y="21182"/>
                    <a:pt x="23797" y="21182"/>
                  </a:cubicBezTo>
                  <a:cubicBezTo>
                    <a:pt x="24224" y="21182"/>
                    <a:pt x="24653" y="21188"/>
                    <a:pt x="25086" y="21203"/>
                  </a:cubicBezTo>
                  <a:cubicBezTo>
                    <a:pt x="25390" y="21220"/>
                    <a:pt x="25695" y="21227"/>
                    <a:pt x="26002" y="21227"/>
                  </a:cubicBezTo>
                  <a:cubicBezTo>
                    <a:pt x="27013" y="21227"/>
                    <a:pt x="28034" y="21154"/>
                    <a:pt x="29048" y="21154"/>
                  </a:cubicBezTo>
                  <a:cubicBezTo>
                    <a:pt x="29471" y="21154"/>
                    <a:pt x="29893" y="21167"/>
                    <a:pt x="30311" y="21203"/>
                  </a:cubicBezTo>
                  <a:cubicBezTo>
                    <a:pt x="30780" y="21252"/>
                    <a:pt x="31248" y="21252"/>
                    <a:pt x="31716" y="21252"/>
                  </a:cubicBezTo>
                  <a:cubicBezTo>
                    <a:pt x="32185" y="21252"/>
                    <a:pt x="32653" y="21252"/>
                    <a:pt x="33121" y="21301"/>
                  </a:cubicBezTo>
                  <a:cubicBezTo>
                    <a:pt x="33499" y="21334"/>
                    <a:pt x="33872" y="21345"/>
                    <a:pt x="34242" y="21345"/>
                  </a:cubicBezTo>
                  <a:cubicBezTo>
                    <a:pt x="34983" y="21345"/>
                    <a:pt x="35717" y="21301"/>
                    <a:pt x="36473" y="21301"/>
                  </a:cubicBezTo>
                  <a:cubicBezTo>
                    <a:pt x="36495" y="21304"/>
                    <a:pt x="36518" y="21306"/>
                    <a:pt x="36539" y="21306"/>
                  </a:cubicBezTo>
                  <a:cubicBezTo>
                    <a:pt x="36855" y="21306"/>
                    <a:pt x="37111" y="20983"/>
                    <a:pt x="37065" y="20660"/>
                  </a:cubicBezTo>
                  <a:cubicBezTo>
                    <a:pt x="36966" y="20266"/>
                    <a:pt x="36720" y="20167"/>
                    <a:pt x="36375" y="20118"/>
                  </a:cubicBezTo>
                  <a:cubicBezTo>
                    <a:pt x="36256" y="20111"/>
                    <a:pt x="36138" y="20108"/>
                    <a:pt x="36022" y="20108"/>
                  </a:cubicBezTo>
                  <a:cubicBezTo>
                    <a:pt x="35566" y="20108"/>
                    <a:pt x="35125" y="20153"/>
                    <a:pt x="34688" y="20153"/>
                  </a:cubicBezTo>
                  <a:cubicBezTo>
                    <a:pt x="34494" y="20153"/>
                    <a:pt x="34300" y="20144"/>
                    <a:pt x="34107" y="20118"/>
                  </a:cubicBezTo>
                  <a:cubicBezTo>
                    <a:pt x="33959" y="20111"/>
                    <a:pt x="33810" y="20108"/>
                    <a:pt x="33662" y="20108"/>
                  </a:cubicBezTo>
                  <a:cubicBezTo>
                    <a:pt x="33083" y="20108"/>
                    <a:pt x="32507" y="20153"/>
                    <a:pt x="31943" y="20153"/>
                  </a:cubicBezTo>
                  <a:cubicBezTo>
                    <a:pt x="31692" y="20153"/>
                    <a:pt x="31444" y="20144"/>
                    <a:pt x="31199" y="20118"/>
                  </a:cubicBezTo>
                  <a:cubicBezTo>
                    <a:pt x="31050" y="20111"/>
                    <a:pt x="30904" y="20108"/>
                    <a:pt x="30760" y="20108"/>
                  </a:cubicBezTo>
                  <a:cubicBezTo>
                    <a:pt x="30196" y="20108"/>
                    <a:pt x="29662" y="20153"/>
                    <a:pt x="29136" y="20153"/>
                  </a:cubicBezTo>
                  <a:cubicBezTo>
                    <a:pt x="28902" y="20153"/>
                    <a:pt x="28670" y="20144"/>
                    <a:pt x="28438" y="20118"/>
                  </a:cubicBezTo>
                  <a:cubicBezTo>
                    <a:pt x="27960" y="20082"/>
                    <a:pt x="27478" y="20070"/>
                    <a:pt x="26995" y="20070"/>
                  </a:cubicBezTo>
                  <a:cubicBezTo>
                    <a:pt x="25839" y="20070"/>
                    <a:pt x="24673" y="20142"/>
                    <a:pt x="23519" y="20142"/>
                  </a:cubicBezTo>
                  <a:cubicBezTo>
                    <a:pt x="23169" y="20142"/>
                    <a:pt x="22821" y="20135"/>
                    <a:pt x="22474" y="20118"/>
                  </a:cubicBezTo>
                  <a:lnTo>
                    <a:pt x="19713" y="20118"/>
                  </a:lnTo>
                  <a:cubicBezTo>
                    <a:pt x="19516" y="20118"/>
                    <a:pt x="19319" y="20118"/>
                    <a:pt x="19319" y="19773"/>
                  </a:cubicBezTo>
                  <a:cubicBezTo>
                    <a:pt x="19368" y="18245"/>
                    <a:pt x="19220" y="16668"/>
                    <a:pt x="19319" y="15090"/>
                  </a:cubicBezTo>
                  <a:cubicBezTo>
                    <a:pt x="19417" y="13414"/>
                    <a:pt x="19417" y="11787"/>
                    <a:pt x="19269" y="10111"/>
                  </a:cubicBezTo>
                  <a:cubicBezTo>
                    <a:pt x="19171" y="9125"/>
                    <a:pt x="19467" y="8140"/>
                    <a:pt x="19417" y="7104"/>
                  </a:cubicBezTo>
                  <a:cubicBezTo>
                    <a:pt x="19368" y="5724"/>
                    <a:pt x="19368" y="4344"/>
                    <a:pt x="19368" y="2964"/>
                  </a:cubicBezTo>
                  <a:cubicBezTo>
                    <a:pt x="19368" y="2175"/>
                    <a:pt x="19368" y="1386"/>
                    <a:pt x="19319" y="598"/>
                  </a:cubicBezTo>
                  <a:cubicBezTo>
                    <a:pt x="19319" y="278"/>
                    <a:pt x="19192" y="1"/>
                    <a:pt x="18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7"/>
            <p:cNvSpPr/>
            <p:nvPr/>
          </p:nvSpPr>
          <p:spPr>
            <a:xfrm>
              <a:off x="3067525" y="325475"/>
              <a:ext cx="107200" cy="98800"/>
            </a:xfrm>
            <a:custGeom>
              <a:avLst/>
              <a:gdLst/>
              <a:ahLst/>
              <a:cxnLst/>
              <a:rect l="l" t="t" r="r" b="b"/>
              <a:pathLst>
                <a:path w="4288" h="3952" extrusionOk="0">
                  <a:moveTo>
                    <a:pt x="2603" y="0"/>
                  </a:moveTo>
                  <a:cubicBezTo>
                    <a:pt x="2573" y="0"/>
                    <a:pt x="2543" y="2"/>
                    <a:pt x="2513" y="6"/>
                  </a:cubicBezTo>
                  <a:cubicBezTo>
                    <a:pt x="1182" y="154"/>
                    <a:pt x="48" y="647"/>
                    <a:pt x="48" y="2273"/>
                  </a:cubicBezTo>
                  <a:cubicBezTo>
                    <a:pt x="0" y="3228"/>
                    <a:pt x="877" y="3952"/>
                    <a:pt x="2097" y="3952"/>
                  </a:cubicBezTo>
                  <a:cubicBezTo>
                    <a:pt x="2136" y="3952"/>
                    <a:pt x="2176" y="3951"/>
                    <a:pt x="2217" y="3949"/>
                  </a:cubicBezTo>
                  <a:cubicBezTo>
                    <a:pt x="2247" y="3951"/>
                    <a:pt x="2278" y="3952"/>
                    <a:pt x="2308" y="3952"/>
                  </a:cubicBezTo>
                  <a:cubicBezTo>
                    <a:pt x="3353" y="3952"/>
                    <a:pt x="4239" y="3130"/>
                    <a:pt x="4287" y="2076"/>
                  </a:cubicBezTo>
                  <a:cubicBezTo>
                    <a:pt x="4287" y="1175"/>
                    <a:pt x="3375" y="0"/>
                    <a:pt x="2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7"/>
            <p:cNvSpPr/>
            <p:nvPr/>
          </p:nvSpPr>
          <p:spPr>
            <a:xfrm>
              <a:off x="2451300" y="928200"/>
              <a:ext cx="104775" cy="97475"/>
            </a:xfrm>
            <a:custGeom>
              <a:avLst/>
              <a:gdLst/>
              <a:ahLst/>
              <a:cxnLst/>
              <a:rect l="l" t="t" r="r" b="b"/>
              <a:pathLst>
                <a:path w="4191" h="3899" extrusionOk="0">
                  <a:moveTo>
                    <a:pt x="2170" y="889"/>
                  </a:moveTo>
                  <a:cubicBezTo>
                    <a:pt x="3681" y="987"/>
                    <a:pt x="3601" y="3207"/>
                    <a:pt x="2120" y="3207"/>
                  </a:cubicBezTo>
                  <a:cubicBezTo>
                    <a:pt x="2104" y="3207"/>
                    <a:pt x="2087" y="3206"/>
                    <a:pt x="2071" y="3206"/>
                  </a:cubicBezTo>
                  <a:lnTo>
                    <a:pt x="2071" y="3157"/>
                  </a:lnTo>
                  <a:cubicBezTo>
                    <a:pt x="2044" y="3159"/>
                    <a:pt x="2017" y="3160"/>
                    <a:pt x="1991" y="3160"/>
                  </a:cubicBezTo>
                  <a:cubicBezTo>
                    <a:pt x="1339" y="3160"/>
                    <a:pt x="841" y="2587"/>
                    <a:pt x="888" y="1924"/>
                  </a:cubicBezTo>
                  <a:cubicBezTo>
                    <a:pt x="1036" y="1333"/>
                    <a:pt x="1578" y="889"/>
                    <a:pt x="2170" y="889"/>
                  </a:cubicBezTo>
                  <a:close/>
                  <a:moveTo>
                    <a:pt x="2512" y="0"/>
                  </a:moveTo>
                  <a:cubicBezTo>
                    <a:pt x="2497" y="0"/>
                    <a:pt x="2481" y="1"/>
                    <a:pt x="2465" y="2"/>
                  </a:cubicBezTo>
                  <a:cubicBezTo>
                    <a:pt x="937" y="150"/>
                    <a:pt x="50" y="692"/>
                    <a:pt x="1" y="2269"/>
                  </a:cubicBezTo>
                  <a:cubicBezTo>
                    <a:pt x="1" y="3176"/>
                    <a:pt x="1018" y="3898"/>
                    <a:pt x="2201" y="3898"/>
                  </a:cubicBezTo>
                  <a:cubicBezTo>
                    <a:pt x="2240" y="3898"/>
                    <a:pt x="2279" y="3898"/>
                    <a:pt x="2317" y="3896"/>
                  </a:cubicBezTo>
                  <a:cubicBezTo>
                    <a:pt x="3303" y="3847"/>
                    <a:pt x="4141" y="3009"/>
                    <a:pt x="4191" y="1974"/>
                  </a:cubicBezTo>
                  <a:cubicBezTo>
                    <a:pt x="4191" y="1105"/>
                    <a:pt x="3246" y="0"/>
                    <a:pt x="2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7"/>
            <p:cNvSpPr/>
            <p:nvPr/>
          </p:nvSpPr>
          <p:spPr>
            <a:xfrm>
              <a:off x="3655325" y="944100"/>
              <a:ext cx="104775" cy="97525"/>
            </a:xfrm>
            <a:custGeom>
              <a:avLst/>
              <a:gdLst/>
              <a:ahLst/>
              <a:cxnLst/>
              <a:rect l="l" t="t" r="r" b="b"/>
              <a:pathLst>
                <a:path w="4191" h="3901" extrusionOk="0">
                  <a:moveTo>
                    <a:pt x="2120" y="845"/>
                  </a:moveTo>
                  <a:cubicBezTo>
                    <a:pt x="3631" y="893"/>
                    <a:pt x="3551" y="3113"/>
                    <a:pt x="2070" y="3113"/>
                  </a:cubicBezTo>
                  <a:cubicBezTo>
                    <a:pt x="2054" y="3113"/>
                    <a:pt x="2038" y="3113"/>
                    <a:pt x="2021" y="3112"/>
                  </a:cubicBezTo>
                  <a:cubicBezTo>
                    <a:pt x="1994" y="3114"/>
                    <a:pt x="1967" y="3115"/>
                    <a:pt x="1941" y="3115"/>
                  </a:cubicBezTo>
                  <a:cubicBezTo>
                    <a:pt x="1290" y="3115"/>
                    <a:pt x="793" y="2543"/>
                    <a:pt x="887" y="1880"/>
                  </a:cubicBezTo>
                  <a:cubicBezTo>
                    <a:pt x="986" y="1288"/>
                    <a:pt x="1528" y="845"/>
                    <a:pt x="2120" y="845"/>
                  </a:cubicBezTo>
                  <a:close/>
                  <a:moveTo>
                    <a:pt x="2557" y="1"/>
                  </a:moveTo>
                  <a:cubicBezTo>
                    <a:pt x="2526" y="1"/>
                    <a:pt x="2495" y="3"/>
                    <a:pt x="2465" y="7"/>
                  </a:cubicBezTo>
                  <a:cubicBezTo>
                    <a:pt x="887" y="155"/>
                    <a:pt x="49" y="647"/>
                    <a:pt x="0" y="2274"/>
                  </a:cubicBezTo>
                  <a:cubicBezTo>
                    <a:pt x="0" y="3161"/>
                    <a:pt x="1035" y="3901"/>
                    <a:pt x="2218" y="3901"/>
                  </a:cubicBezTo>
                  <a:cubicBezTo>
                    <a:pt x="3303" y="3852"/>
                    <a:pt x="4141" y="3014"/>
                    <a:pt x="4190" y="1929"/>
                  </a:cubicBezTo>
                  <a:cubicBezTo>
                    <a:pt x="4190" y="1078"/>
                    <a:pt x="3283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1868347" y="41046"/>
            <a:ext cx="7165213" cy="4831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Ngài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là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Vua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,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tâm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linh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này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tìm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kiếm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Giê-su</a:t>
            </a:r>
            <a:endParaRPr lang="en-US" sz="5200" i="0" dirty="0">
              <a:solidFill>
                <a:schemeClr val="tx1"/>
              </a:solidFill>
              <a:effectLst/>
              <a:latin typeface="Bahnschrift" panose="020B0502040204020203" pitchFamily="34" charset="0"/>
              <a:ea typeface="Nanum Gothic" panose="020B0604020202020204" charset="-127"/>
              <a:cs typeface="Nanum Gothic" panose="020B0604020202020204" charset="-127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endParaRPr lang="en-US" sz="5200" i="0" dirty="0">
              <a:solidFill>
                <a:schemeClr val="tx1"/>
              </a:solidFill>
              <a:effectLst/>
              <a:latin typeface="Bahnschrift" panose="020B0502040204020203" pitchFamily="34" charset="0"/>
              <a:ea typeface="Nanum Gothic" panose="020B0604020202020204" charset="-127"/>
              <a:cs typeface="Nanum Gothic" panose="020B0604020202020204" charset="-127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Ngài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là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Chúa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cả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cuộc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đời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lòng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con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hát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khen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  <a:ea typeface="Nanum Gothic" panose="020B0604020202020204" charset="-127"/>
                <a:cs typeface="Nanum Gothic" panose="020B0604020202020204" charset="-127"/>
              </a:rPr>
              <a:t>.</a:t>
            </a:r>
            <a:endParaRPr sz="5200" dirty="0">
              <a:solidFill>
                <a:schemeClr val="tx1"/>
              </a:solidFill>
              <a:latin typeface="Bahnschrift" panose="020B0502040204020203" pitchFamily="34" charset="0"/>
              <a:ea typeface="Nanum Gothic" panose="020B0604020202020204" charset="-127"/>
              <a:cs typeface="Nanum Gothic" panose="020B0604020202020204" charset="-127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8B891EB-152C-49EE-A22D-2E93B102000B}"/>
              </a:ext>
            </a:extLst>
          </p:cNvPr>
          <p:cNvSpPr/>
          <p:nvPr/>
        </p:nvSpPr>
        <p:spPr>
          <a:xfrm rot="10800000">
            <a:off x="4068850" y="2041839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7"/>
          <p:cNvGrpSpPr/>
          <p:nvPr/>
        </p:nvGrpSpPr>
        <p:grpSpPr>
          <a:xfrm>
            <a:off x="392576" y="1448012"/>
            <a:ext cx="1514575" cy="2247475"/>
            <a:chOff x="2352725" y="237650"/>
            <a:chExt cx="1514575" cy="2247475"/>
          </a:xfrm>
        </p:grpSpPr>
        <p:sp>
          <p:nvSpPr>
            <p:cNvPr id="896" name="Google Shape;896;p57"/>
            <p:cNvSpPr/>
            <p:nvPr/>
          </p:nvSpPr>
          <p:spPr>
            <a:xfrm>
              <a:off x="3089675" y="350250"/>
              <a:ext cx="60400" cy="54250"/>
            </a:xfrm>
            <a:custGeom>
              <a:avLst/>
              <a:gdLst/>
              <a:ahLst/>
              <a:cxnLst/>
              <a:rect l="l" t="t" r="r" b="b"/>
              <a:pathLst>
                <a:path w="2416" h="2170" extrusionOk="0">
                  <a:moveTo>
                    <a:pt x="1282" y="1"/>
                  </a:moveTo>
                  <a:cubicBezTo>
                    <a:pt x="739" y="1"/>
                    <a:pt x="49" y="494"/>
                    <a:pt x="49" y="937"/>
                  </a:cubicBezTo>
                  <a:cubicBezTo>
                    <a:pt x="0" y="1627"/>
                    <a:pt x="542" y="2170"/>
                    <a:pt x="1183" y="2170"/>
                  </a:cubicBezTo>
                  <a:cubicBezTo>
                    <a:pt x="1824" y="2120"/>
                    <a:pt x="2317" y="1677"/>
                    <a:pt x="2415" y="1085"/>
                  </a:cubicBezTo>
                  <a:cubicBezTo>
                    <a:pt x="2317" y="494"/>
                    <a:pt x="1873" y="50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7"/>
            <p:cNvSpPr/>
            <p:nvPr/>
          </p:nvSpPr>
          <p:spPr>
            <a:xfrm>
              <a:off x="2352725" y="237650"/>
              <a:ext cx="1514575" cy="2247475"/>
            </a:xfrm>
            <a:custGeom>
              <a:avLst/>
              <a:gdLst/>
              <a:ahLst/>
              <a:cxnLst/>
              <a:rect l="l" t="t" r="r" b="b"/>
              <a:pathLst>
                <a:path w="60583" h="89899" extrusionOk="0">
                  <a:moveTo>
                    <a:pt x="30661" y="1054"/>
                  </a:moveTo>
                  <a:cubicBezTo>
                    <a:pt x="31795" y="1054"/>
                    <a:pt x="32879" y="1202"/>
                    <a:pt x="33964" y="1547"/>
                  </a:cubicBezTo>
                  <a:cubicBezTo>
                    <a:pt x="34407" y="1695"/>
                    <a:pt x="34851" y="1941"/>
                    <a:pt x="35295" y="2139"/>
                  </a:cubicBezTo>
                  <a:cubicBezTo>
                    <a:pt x="36823" y="2829"/>
                    <a:pt x="38302" y="3667"/>
                    <a:pt x="39238" y="5244"/>
                  </a:cubicBezTo>
                  <a:cubicBezTo>
                    <a:pt x="39386" y="5540"/>
                    <a:pt x="39485" y="5836"/>
                    <a:pt x="39583" y="6181"/>
                  </a:cubicBezTo>
                  <a:cubicBezTo>
                    <a:pt x="39879" y="7364"/>
                    <a:pt x="39830" y="8646"/>
                    <a:pt x="39386" y="9779"/>
                  </a:cubicBezTo>
                  <a:cubicBezTo>
                    <a:pt x="39140" y="10322"/>
                    <a:pt x="38943" y="10913"/>
                    <a:pt x="38795" y="11455"/>
                  </a:cubicBezTo>
                  <a:cubicBezTo>
                    <a:pt x="38548" y="12293"/>
                    <a:pt x="38252" y="13082"/>
                    <a:pt x="37907" y="13871"/>
                  </a:cubicBezTo>
                  <a:cubicBezTo>
                    <a:pt x="37612" y="14709"/>
                    <a:pt x="37365" y="15547"/>
                    <a:pt x="37217" y="16434"/>
                  </a:cubicBezTo>
                  <a:cubicBezTo>
                    <a:pt x="37069" y="17469"/>
                    <a:pt x="36576" y="18455"/>
                    <a:pt x="36330" y="19490"/>
                  </a:cubicBezTo>
                  <a:cubicBezTo>
                    <a:pt x="35936" y="20723"/>
                    <a:pt x="35936" y="22004"/>
                    <a:pt x="36330" y="23237"/>
                  </a:cubicBezTo>
                  <a:cubicBezTo>
                    <a:pt x="36724" y="23976"/>
                    <a:pt x="37464" y="24420"/>
                    <a:pt x="38302" y="24420"/>
                  </a:cubicBezTo>
                  <a:cubicBezTo>
                    <a:pt x="38598" y="24465"/>
                    <a:pt x="38891" y="24485"/>
                    <a:pt x="39181" y="24485"/>
                  </a:cubicBezTo>
                  <a:cubicBezTo>
                    <a:pt x="40483" y="24485"/>
                    <a:pt x="41726" y="24074"/>
                    <a:pt x="42935" y="23631"/>
                  </a:cubicBezTo>
                  <a:cubicBezTo>
                    <a:pt x="43478" y="23483"/>
                    <a:pt x="44069" y="23335"/>
                    <a:pt x="44661" y="23286"/>
                  </a:cubicBezTo>
                  <a:cubicBezTo>
                    <a:pt x="45351" y="23138"/>
                    <a:pt x="46041" y="22941"/>
                    <a:pt x="46731" y="22596"/>
                  </a:cubicBezTo>
                  <a:cubicBezTo>
                    <a:pt x="47421" y="22300"/>
                    <a:pt x="48111" y="22054"/>
                    <a:pt x="48851" y="21807"/>
                  </a:cubicBezTo>
                  <a:cubicBezTo>
                    <a:pt x="49738" y="21561"/>
                    <a:pt x="50576" y="21216"/>
                    <a:pt x="51463" y="21018"/>
                  </a:cubicBezTo>
                  <a:cubicBezTo>
                    <a:pt x="51929" y="20890"/>
                    <a:pt x="52403" y="20828"/>
                    <a:pt x="52872" y="20828"/>
                  </a:cubicBezTo>
                  <a:cubicBezTo>
                    <a:pt x="54392" y="20828"/>
                    <a:pt x="55869" y="21478"/>
                    <a:pt x="56886" y="22645"/>
                  </a:cubicBezTo>
                  <a:cubicBezTo>
                    <a:pt x="57428" y="23384"/>
                    <a:pt x="57872" y="24173"/>
                    <a:pt x="58266" y="25011"/>
                  </a:cubicBezTo>
                  <a:cubicBezTo>
                    <a:pt x="58808" y="25948"/>
                    <a:pt x="59202" y="26983"/>
                    <a:pt x="59400" y="28067"/>
                  </a:cubicBezTo>
                  <a:cubicBezTo>
                    <a:pt x="59498" y="28363"/>
                    <a:pt x="59498" y="28659"/>
                    <a:pt x="59449" y="28955"/>
                  </a:cubicBezTo>
                  <a:cubicBezTo>
                    <a:pt x="59646" y="30532"/>
                    <a:pt x="59498" y="32110"/>
                    <a:pt x="59005" y="33638"/>
                  </a:cubicBezTo>
                  <a:cubicBezTo>
                    <a:pt x="58808" y="34032"/>
                    <a:pt x="58611" y="34476"/>
                    <a:pt x="58414" y="34870"/>
                  </a:cubicBezTo>
                  <a:cubicBezTo>
                    <a:pt x="57674" y="36398"/>
                    <a:pt x="56886" y="37877"/>
                    <a:pt x="55358" y="38814"/>
                  </a:cubicBezTo>
                  <a:cubicBezTo>
                    <a:pt x="55160" y="38912"/>
                    <a:pt x="54914" y="39011"/>
                    <a:pt x="54717" y="39060"/>
                  </a:cubicBezTo>
                  <a:cubicBezTo>
                    <a:pt x="54071" y="39242"/>
                    <a:pt x="53410" y="39332"/>
                    <a:pt x="52752" y="39332"/>
                  </a:cubicBezTo>
                  <a:cubicBezTo>
                    <a:pt x="51801" y="39332"/>
                    <a:pt x="50858" y="39143"/>
                    <a:pt x="49984" y="38764"/>
                  </a:cubicBezTo>
                  <a:cubicBezTo>
                    <a:pt x="49146" y="38419"/>
                    <a:pt x="48210" y="38271"/>
                    <a:pt x="47323" y="37926"/>
                  </a:cubicBezTo>
                  <a:cubicBezTo>
                    <a:pt x="46583" y="37631"/>
                    <a:pt x="45844" y="37285"/>
                    <a:pt x="45104" y="37039"/>
                  </a:cubicBezTo>
                  <a:cubicBezTo>
                    <a:pt x="44710" y="36940"/>
                    <a:pt x="44316" y="36990"/>
                    <a:pt x="43971" y="36891"/>
                  </a:cubicBezTo>
                  <a:cubicBezTo>
                    <a:pt x="42837" y="36595"/>
                    <a:pt x="41802" y="36152"/>
                    <a:pt x="40668" y="35955"/>
                  </a:cubicBezTo>
                  <a:cubicBezTo>
                    <a:pt x="40028" y="35804"/>
                    <a:pt x="39387" y="35740"/>
                    <a:pt x="38725" y="35740"/>
                  </a:cubicBezTo>
                  <a:cubicBezTo>
                    <a:pt x="38521" y="35740"/>
                    <a:pt x="38314" y="35746"/>
                    <a:pt x="38105" y="35757"/>
                  </a:cubicBezTo>
                  <a:cubicBezTo>
                    <a:pt x="36872" y="36004"/>
                    <a:pt x="36034" y="37088"/>
                    <a:pt x="36083" y="38321"/>
                  </a:cubicBezTo>
                  <a:cubicBezTo>
                    <a:pt x="36133" y="39652"/>
                    <a:pt x="36083" y="40933"/>
                    <a:pt x="36182" y="42264"/>
                  </a:cubicBezTo>
                  <a:cubicBezTo>
                    <a:pt x="36231" y="43250"/>
                    <a:pt x="36182" y="44285"/>
                    <a:pt x="36231" y="45271"/>
                  </a:cubicBezTo>
                  <a:cubicBezTo>
                    <a:pt x="36330" y="46109"/>
                    <a:pt x="36182" y="46898"/>
                    <a:pt x="36231" y="47736"/>
                  </a:cubicBezTo>
                  <a:cubicBezTo>
                    <a:pt x="36281" y="49116"/>
                    <a:pt x="36231" y="50496"/>
                    <a:pt x="36281" y="51877"/>
                  </a:cubicBezTo>
                  <a:cubicBezTo>
                    <a:pt x="36379" y="53947"/>
                    <a:pt x="36281" y="55968"/>
                    <a:pt x="36429" y="58038"/>
                  </a:cubicBezTo>
                  <a:cubicBezTo>
                    <a:pt x="36576" y="59813"/>
                    <a:pt x="36330" y="61588"/>
                    <a:pt x="36429" y="63362"/>
                  </a:cubicBezTo>
                  <a:cubicBezTo>
                    <a:pt x="36478" y="64348"/>
                    <a:pt x="36527" y="65285"/>
                    <a:pt x="36527" y="66271"/>
                  </a:cubicBezTo>
                  <a:cubicBezTo>
                    <a:pt x="36626" y="67700"/>
                    <a:pt x="36626" y="69130"/>
                    <a:pt x="36675" y="70608"/>
                  </a:cubicBezTo>
                  <a:cubicBezTo>
                    <a:pt x="36724" y="72531"/>
                    <a:pt x="36774" y="74503"/>
                    <a:pt x="36823" y="76474"/>
                  </a:cubicBezTo>
                  <a:cubicBezTo>
                    <a:pt x="36872" y="77953"/>
                    <a:pt x="36872" y="79432"/>
                    <a:pt x="36823" y="80911"/>
                  </a:cubicBezTo>
                  <a:cubicBezTo>
                    <a:pt x="36774" y="82291"/>
                    <a:pt x="36823" y="83671"/>
                    <a:pt x="36971" y="85002"/>
                  </a:cubicBezTo>
                  <a:cubicBezTo>
                    <a:pt x="37020" y="85840"/>
                    <a:pt x="36921" y="86678"/>
                    <a:pt x="36971" y="87566"/>
                  </a:cubicBezTo>
                  <a:cubicBezTo>
                    <a:pt x="36971" y="87664"/>
                    <a:pt x="36872" y="87861"/>
                    <a:pt x="36971" y="87960"/>
                  </a:cubicBezTo>
                  <a:cubicBezTo>
                    <a:pt x="37267" y="88699"/>
                    <a:pt x="36823" y="88798"/>
                    <a:pt x="36281" y="88798"/>
                  </a:cubicBezTo>
                  <a:lnTo>
                    <a:pt x="30464" y="88798"/>
                  </a:lnTo>
                  <a:cubicBezTo>
                    <a:pt x="30045" y="88773"/>
                    <a:pt x="29614" y="88761"/>
                    <a:pt x="29182" y="88761"/>
                  </a:cubicBezTo>
                  <a:cubicBezTo>
                    <a:pt x="28751" y="88761"/>
                    <a:pt x="28320" y="88773"/>
                    <a:pt x="27901" y="88798"/>
                  </a:cubicBezTo>
                  <a:cubicBezTo>
                    <a:pt x="27531" y="88847"/>
                    <a:pt x="27174" y="88847"/>
                    <a:pt x="26816" y="88847"/>
                  </a:cubicBezTo>
                  <a:cubicBezTo>
                    <a:pt x="26459" y="88847"/>
                    <a:pt x="26101" y="88847"/>
                    <a:pt x="25732" y="88897"/>
                  </a:cubicBezTo>
                  <a:cubicBezTo>
                    <a:pt x="25461" y="88921"/>
                    <a:pt x="25202" y="88934"/>
                    <a:pt x="24943" y="88934"/>
                  </a:cubicBezTo>
                  <a:cubicBezTo>
                    <a:pt x="24684" y="88934"/>
                    <a:pt x="24425" y="88921"/>
                    <a:pt x="24154" y="88897"/>
                  </a:cubicBezTo>
                  <a:cubicBezTo>
                    <a:pt x="23859" y="88897"/>
                    <a:pt x="23859" y="88552"/>
                    <a:pt x="23859" y="88256"/>
                  </a:cubicBezTo>
                  <a:cubicBezTo>
                    <a:pt x="24006" y="87418"/>
                    <a:pt x="24006" y="86580"/>
                    <a:pt x="23957" y="85692"/>
                  </a:cubicBezTo>
                  <a:cubicBezTo>
                    <a:pt x="23957" y="84904"/>
                    <a:pt x="24006" y="84164"/>
                    <a:pt x="24056" y="83376"/>
                  </a:cubicBezTo>
                  <a:lnTo>
                    <a:pt x="24056" y="79826"/>
                  </a:lnTo>
                  <a:cubicBezTo>
                    <a:pt x="24006" y="78298"/>
                    <a:pt x="24056" y="76721"/>
                    <a:pt x="24154" y="75193"/>
                  </a:cubicBezTo>
                  <a:cubicBezTo>
                    <a:pt x="24253" y="73221"/>
                    <a:pt x="24154" y="71249"/>
                    <a:pt x="24253" y="69277"/>
                  </a:cubicBezTo>
                  <a:cubicBezTo>
                    <a:pt x="24351" y="67651"/>
                    <a:pt x="24253" y="65975"/>
                    <a:pt x="24401" y="64348"/>
                  </a:cubicBezTo>
                  <a:cubicBezTo>
                    <a:pt x="24499" y="62524"/>
                    <a:pt x="24401" y="60651"/>
                    <a:pt x="24401" y="58876"/>
                  </a:cubicBezTo>
                  <a:cubicBezTo>
                    <a:pt x="24401" y="57644"/>
                    <a:pt x="24450" y="56362"/>
                    <a:pt x="24549" y="55081"/>
                  </a:cubicBezTo>
                  <a:cubicBezTo>
                    <a:pt x="24598" y="54489"/>
                    <a:pt x="24598" y="53848"/>
                    <a:pt x="24499" y="53257"/>
                  </a:cubicBezTo>
                  <a:cubicBezTo>
                    <a:pt x="24499" y="52616"/>
                    <a:pt x="24549" y="52024"/>
                    <a:pt x="24598" y="51384"/>
                  </a:cubicBezTo>
                  <a:cubicBezTo>
                    <a:pt x="24598" y="50546"/>
                    <a:pt x="24598" y="49757"/>
                    <a:pt x="24598" y="48919"/>
                  </a:cubicBezTo>
                  <a:cubicBezTo>
                    <a:pt x="24697" y="48180"/>
                    <a:pt x="24697" y="47440"/>
                    <a:pt x="24647" y="46701"/>
                  </a:cubicBezTo>
                  <a:cubicBezTo>
                    <a:pt x="24549" y="45715"/>
                    <a:pt x="24697" y="44778"/>
                    <a:pt x="24647" y="43792"/>
                  </a:cubicBezTo>
                  <a:cubicBezTo>
                    <a:pt x="24598" y="43004"/>
                    <a:pt x="24746" y="42166"/>
                    <a:pt x="24746" y="41328"/>
                  </a:cubicBezTo>
                  <a:cubicBezTo>
                    <a:pt x="24795" y="39947"/>
                    <a:pt x="24746" y="38567"/>
                    <a:pt x="24598" y="37187"/>
                  </a:cubicBezTo>
                  <a:cubicBezTo>
                    <a:pt x="24401" y="36152"/>
                    <a:pt x="23563" y="35363"/>
                    <a:pt x="22528" y="35166"/>
                  </a:cubicBezTo>
                  <a:cubicBezTo>
                    <a:pt x="22411" y="35162"/>
                    <a:pt x="22294" y="35161"/>
                    <a:pt x="22178" y="35161"/>
                  </a:cubicBezTo>
                  <a:cubicBezTo>
                    <a:pt x="20675" y="35161"/>
                    <a:pt x="19214" y="35455"/>
                    <a:pt x="17795" y="36004"/>
                  </a:cubicBezTo>
                  <a:cubicBezTo>
                    <a:pt x="17253" y="36152"/>
                    <a:pt x="16662" y="36250"/>
                    <a:pt x="16119" y="36349"/>
                  </a:cubicBezTo>
                  <a:cubicBezTo>
                    <a:pt x="15380" y="36447"/>
                    <a:pt x="14690" y="36694"/>
                    <a:pt x="14000" y="37039"/>
                  </a:cubicBezTo>
                  <a:cubicBezTo>
                    <a:pt x="13310" y="37335"/>
                    <a:pt x="12619" y="37581"/>
                    <a:pt x="11880" y="37778"/>
                  </a:cubicBezTo>
                  <a:cubicBezTo>
                    <a:pt x="10993" y="38123"/>
                    <a:pt x="10105" y="38419"/>
                    <a:pt x="9169" y="38616"/>
                  </a:cubicBezTo>
                  <a:cubicBezTo>
                    <a:pt x="8677" y="38722"/>
                    <a:pt x="8197" y="38777"/>
                    <a:pt x="7731" y="38777"/>
                  </a:cubicBezTo>
                  <a:cubicBezTo>
                    <a:pt x="6234" y="38777"/>
                    <a:pt x="4886" y="38207"/>
                    <a:pt x="3796" y="36891"/>
                  </a:cubicBezTo>
                  <a:cubicBezTo>
                    <a:pt x="3155" y="35955"/>
                    <a:pt x="2563" y="34969"/>
                    <a:pt x="2120" y="33884"/>
                  </a:cubicBezTo>
                  <a:cubicBezTo>
                    <a:pt x="1676" y="33095"/>
                    <a:pt x="1430" y="32159"/>
                    <a:pt x="1380" y="31272"/>
                  </a:cubicBezTo>
                  <a:cubicBezTo>
                    <a:pt x="1282" y="30286"/>
                    <a:pt x="1232" y="29300"/>
                    <a:pt x="1331" y="28363"/>
                  </a:cubicBezTo>
                  <a:cubicBezTo>
                    <a:pt x="1479" y="27575"/>
                    <a:pt x="1725" y="26835"/>
                    <a:pt x="2021" y="26145"/>
                  </a:cubicBezTo>
                  <a:cubicBezTo>
                    <a:pt x="2366" y="25258"/>
                    <a:pt x="2810" y="24420"/>
                    <a:pt x="3254" y="23680"/>
                  </a:cubicBezTo>
                  <a:cubicBezTo>
                    <a:pt x="4092" y="22152"/>
                    <a:pt x="5570" y="21117"/>
                    <a:pt x="7296" y="20920"/>
                  </a:cubicBezTo>
                  <a:cubicBezTo>
                    <a:pt x="7493" y="20896"/>
                    <a:pt x="7686" y="20885"/>
                    <a:pt x="7876" y="20885"/>
                  </a:cubicBezTo>
                  <a:cubicBezTo>
                    <a:pt x="9248" y="20885"/>
                    <a:pt x="10433" y="21455"/>
                    <a:pt x="11732" y="21758"/>
                  </a:cubicBezTo>
                  <a:cubicBezTo>
                    <a:pt x="12866" y="22054"/>
                    <a:pt x="13852" y="22546"/>
                    <a:pt x="14936" y="22941"/>
                  </a:cubicBezTo>
                  <a:cubicBezTo>
                    <a:pt x="15528" y="23138"/>
                    <a:pt x="16119" y="23286"/>
                    <a:pt x="16711" y="23335"/>
                  </a:cubicBezTo>
                  <a:cubicBezTo>
                    <a:pt x="17746" y="23582"/>
                    <a:pt x="18732" y="23877"/>
                    <a:pt x="19718" y="24222"/>
                  </a:cubicBezTo>
                  <a:cubicBezTo>
                    <a:pt x="20350" y="24415"/>
                    <a:pt x="21012" y="24515"/>
                    <a:pt x="21680" y="24515"/>
                  </a:cubicBezTo>
                  <a:cubicBezTo>
                    <a:pt x="22210" y="24515"/>
                    <a:pt x="22743" y="24452"/>
                    <a:pt x="23267" y="24321"/>
                  </a:cubicBezTo>
                  <a:cubicBezTo>
                    <a:pt x="24105" y="23976"/>
                    <a:pt x="24697" y="23237"/>
                    <a:pt x="24844" y="22349"/>
                  </a:cubicBezTo>
                  <a:cubicBezTo>
                    <a:pt x="24894" y="20673"/>
                    <a:pt x="24598" y="19047"/>
                    <a:pt x="24006" y="17469"/>
                  </a:cubicBezTo>
                  <a:cubicBezTo>
                    <a:pt x="23859" y="17026"/>
                    <a:pt x="23711" y="16533"/>
                    <a:pt x="23661" y="16040"/>
                  </a:cubicBezTo>
                  <a:cubicBezTo>
                    <a:pt x="23563" y="15251"/>
                    <a:pt x="23316" y="14561"/>
                    <a:pt x="23021" y="13871"/>
                  </a:cubicBezTo>
                  <a:cubicBezTo>
                    <a:pt x="22675" y="13082"/>
                    <a:pt x="22380" y="12293"/>
                    <a:pt x="22183" y="11505"/>
                  </a:cubicBezTo>
                  <a:cubicBezTo>
                    <a:pt x="21936" y="10667"/>
                    <a:pt x="21542" y="9829"/>
                    <a:pt x="21394" y="8991"/>
                  </a:cubicBezTo>
                  <a:cubicBezTo>
                    <a:pt x="20901" y="7019"/>
                    <a:pt x="21542" y="4998"/>
                    <a:pt x="23070" y="3667"/>
                  </a:cubicBezTo>
                  <a:cubicBezTo>
                    <a:pt x="23809" y="3125"/>
                    <a:pt x="24598" y="2681"/>
                    <a:pt x="25387" y="2336"/>
                  </a:cubicBezTo>
                  <a:cubicBezTo>
                    <a:pt x="26274" y="1843"/>
                    <a:pt x="27161" y="1449"/>
                    <a:pt x="28147" y="1251"/>
                  </a:cubicBezTo>
                  <a:cubicBezTo>
                    <a:pt x="28985" y="1103"/>
                    <a:pt x="29823" y="1054"/>
                    <a:pt x="30661" y="1054"/>
                  </a:cubicBezTo>
                  <a:close/>
                  <a:moveTo>
                    <a:pt x="30467" y="1"/>
                  </a:moveTo>
                  <a:cubicBezTo>
                    <a:pt x="29712" y="1"/>
                    <a:pt x="28954" y="56"/>
                    <a:pt x="28196" y="167"/>
                  </a:cubicBezTo>
                  <a:cubicBezTo>
                    <a:pt x="26619" y="413"/>
                    <a:pt x="25091" y="956"/>
                    <a:pt x="23809" y="1892"/>
                  </a:cubicBezTo>
                  <a:cubicBezTo>
                    <a:pt x="22873" y="2434"/>
                    <a:pt x="22035" y="3125"/>
                    <a:pt x="21345" y="3913"/>
                  </a:cubicBezTo>
                  <a:cubicBezTo>
                    <a:pt x="20507" y="4899"/>
                    <a:pt x="20309" y="6131"/>
                    <a:pt x="20161" y="7364"/>
                  </a:cubicBezTo>
                  <a:cubicBezTo>
                    <a:pt x="20063" y="8251"/>
                    <a:pt x="20211" y="9188"/>
                    <a:pt x="20605" y="9976"/>
                  </a:cubicBezTo>
                  <a:cubicBezTo>
                    <a:pt x="20704" y="10272"/>
                    <a:pt x="20852" y="10519"/>
                    <a:pt x="20901" y="10814"/>
                  </a:cubicBezTo>
                  <a:cubicBezTo>
                    <a:pt x="21147" y="11948"/>
                    <a:pt x="21492" y="13033"/>
                    <a:pt x="21887" y="14117"/>
                  </a:cubicBezTo>
                  <a:cubicBezTo>
                    <a:pt x="22035" y="14364"/>
                    <a:pt x="22183" y="14610"/>
                    <a:pt x="22281" y="14906"/>
                  </a:cubicBezTo>
                  <a:cubicBezTo>
                    <a:pt x="22478" y="15744"/>
                    <a:pt x="22725" y="16582"/>
                    <a:pt x="22971" y="17469"/>
                  </a:cubicBezTo>
                  <a:cubicBezTo>
                    <a:pt x="23168" y="18011"/>
                    <a:pt x="23415" y="18603"/>
                    <a:pt x="23563" y="19194"/>
                  </a:cubicBezTo>
                  <a:cubicBezTo>
                    <a:pt x="23661" y="20082"/>
                    <a:pt x="23711" y="20969"/>
                    <a:pt x="23661" y="21906"/>
                  </a:cubicBezTo>
                  <a:cubicBezTo>
                    <a:pt x="23711" y="22448"/>
                    <a:pt x="23021" y="23335"/>
                    <a:pt x="22429" y="23335"/>
                  </a:cubicBezTo>
                  <a:cubicBezTo>
                    <a:pt x="22287" y="23340"/>
                    <a:pt x="22146" y="23343"/>
                    <a:pt x="22004" y="23343"/>
                  </a:cubicBezTo>
                  <a:cubicBezTo>
                    <a:pt x="20717" y="23343"/>
                    <a:pt x="19438" y="23139"/>
                    <a:pt x="18239" y="22694"/>
                  </a:cubicBezTo>
                  <a:cubicBezTo>
                    <a:pt x="17746" y="22546"/>
                    <a:pt x="17302" y="22399"/>
                    <a:pt x="16859" y="22251"/>
                  </a:cubicBezTo>
                  <a:cubicBezTo>
                    <a:pt x="16169" y="22152"/>
                    <a:pt x="15528" y="21955"/>
                    <a:pt x="14887" y="21708"/>
                  </a:cubicBezTo>
                  <a:cubicBezTo>
                    <a:pt x="14148" y="21314"/>
                    <a:pt x="13408" y="21068"/>
                    <a:pt x="12669" y="20870"/>
                  </a:cubicBezTo>
                  <a:cubicBezTo>
                    <a:pt x="12077" y="20821"/>
                    <a:pt x="11486" y="20624"/>
                    <a:pt x="10943" y="20427"/>
                  </a:cubicBezTo>
                  <a:cubicBezTo>
                    <a:pt x="10040" y="19975"/>
                    <a:pt x="9013" y="19731"/>
                    <a:pt x="8013" y="19731"/>
                  </a:cubicBezTo>
                  <a:cubicBezTo>
                    <a:pt x="7922" y="19731"/>
                    <a:pt x="7830" y="19733"/>
                    <a:pt x="7739" y="19737"/>
                  </a:cubicBezTo>
                  <a:cubicBezTo>
                    <a:pt x="6556" y="19786"/>
                    <a:pt x="5422" y="20131"/>
                    <a:pt x="4437" y="20723"/>
                  </a:cubicBezTo>
                  <a:cubicBezTo>
                    <a:pt x="3204" y="21708"/>
                    <a:pt x="2218" y="22990"/>
                    <a:pt x="1578" y="24420"/>
                  </a:cubicBezTo>
                  <a:cubicBezTo>
                    <a:pt x="444" y="26638"/>
                    <a:pt x="0" y="29201"/>
                    <a:pt x="394" y="31715"/>
                  </a:cubicBezTo>
                  <a:cubicBezTo>
                    <a:pt x="592" y="33293"/>
                    <a:pt x="1183" y="34821"/>
                    <a:pt x="2070" y="36152"/>
                  </a:cubicBezTo>
                  <a:cubicBezTo>
                    <a:pt x="2613" y="37088"/>
                    <a:pt x="3303" y="37926"/>
                    <a:pt x="4141" y="38616"/>
                  </a:cubicBezTo>
                  <a:cubicBezTo>
                    <a:pt x="5077" y="39454"/>
                    <a:pt x="6310" y="39652"/>
                    <a:pt x="7542" y="39750"/>
                  </a:cubicBezTo>
                  <a:cubicBezTo>
                    <a:pt x="7752" y="39773"/>
                    <a:pt x="7964" y="39786"/>
                    <a:pt x="8176" y="39786"/>
                  </a:cubicBezTo>
                  <a:cubicBezTo>
                    <a:pt x="8863" y="39786"/>
                    <a:pt x="9552" y="39657"/>
                    <a:pt x="10155" y="39356"/>
                  </a:cubicBezTo>
                  <a:cubicBezTo>
                    <a:pt x="10450" y="39208"/>
                    <a:pt x="10697" y="39109"/>
                    <a:pt x="10993" y="39011"/>
                  </a:cubicBezTo>
                  <a:cubicBezTo>
                    <a:pt x="12126" y="38814"/>
                    <a:pt x="13211" y="38469"/>
                    <a:pt x="14295" y="38025"/>
                  </a:cubicBezTo>
                  <a:cubicBezTo>
                    <a:pt x="14739" y="37778"/>
                    <a:pt x="15281" y="37581"/>
                    <a:pt x="15824" y="37483"/>
                  </a:cubicBezTo>
                  <a:cubicBezTo>
                    <a:pt x="16316" y="37384"/>
                    <a:pt x="16809" y="37236"/>
                    <a:pt x="17253" y="37088"/>
                  </a:cubicBezTo>
                  <a:cubicBezTo>
                    <a:pt x="18718" y="36447"/>
                    <a:pt x="20311" y="36146"/>
                    <a:pt x="21913" y="36146"/>
                  </a:cubicBezTo>
                  <a:cubicBezTo>
                    <a:pt x="22036" y="36146"/>
                    <a:pt x="22158" y="36148"/>
                    <a:pt x="22281" y="36152"/>
                  </a:cubicBezTo>
                  <a:cubicBezTo>
                    <a:pt x="22873" y="36201"/>
                    <a:pt x="23711" y="36940"/>
                    <a:pt x="23612" y="37483"/>
                  </a:cubicBezTo>
                  <a:cubicBezTo>
                    <a:pt x="23366" y="38912"/>
                    <a:pt x="23612" y="40292"/>
                    <a:pt x="23612" y="41673"/>
                  </a:cubicBezTo>
                  <a:lnTo>
                    <a:pt x="23612" y="44285"/>
                  </a:lnTo>
                  <a:cubicBezTo>
                    <a:pt x="23711" y="46109"/>
                    <a:pt x="23464" y="47884"/>
                    <a:pt x="23464" y="49708"/>
                  </a:cubicBezTo>
                  <a:cubicBezTo>
                    <a:pt x="23464" y="51532"/>
                    <a:pt x="23415" y="53257"/>
                    <a:pt x="23366" y="55081"/>
                  </a:cubicBezTo>
                  <a:cubicBezTo>
                    <a:pt x="23366" y="55524"/>
                    <a:pt x="23513" y="56017"/>
                    <a:pt x="23464" y="56510"/>
                  </a:cubicBezTo>
                  <a:cubicBezTo>
                    <a:pt x="23267" y="58236"/>
                    <a:pt x="23218" y="59961"/>
                    <a:pt x="23218" y="61686"/>
                  </a:cubicBezTo>
                  <a:cubicBezTo>
                    <a:pt x="23218" y="63116"/>
                    <a:pt x="23218" y="64496"/>
                    <a:pt x="23168" y="65925"/>
                  </a:cubicBezTo>
                  <a:cubicBezTo>
                    <a:pt x="23168" y="66813"/>
                    <a:pt x="22971" y="67749"/>
                    <a:pt x="23021" y="68637"/>
                  </a:cubicBezTo>
                  <a:cubicBezTo>
                    <a:pt x="23070" y="69721"/>
                    <a:pt x="23070" y="70756"/>
                    <a:pt x="23070" y="71791"/>
                  </a:cubicBezTo>
                  <a:cubicBezTo>
                    <a:pt x="23021" y="73862"/>
                    <a:pt x="23021" y="75883"/>
                    <a:pt x="23119" y="77904"/>
                  </a:cubicBezTo>
                  <a:cubicBezTo>
                    <a:pt x="23218" y="79038"/>
                    <a:pt x="22971" y="80172"/>
                    <a:pt x="22922" y="81305"/>
                  </a:cubicBezTo>
                  <a:cubicBezTo>
                    <a:pt x="22922" y="82538"/>
                    <a:pt x="22873" y="83819"/>
                    <a:pt x="22823" y="85101"/>
                  </a:cubicBezTo>
                  <a:cubicBezTo>
                    <a:pt x="22774" y="86235"/>
                    <a:pt x="22823" y="87467"/>
                    <a:pt x="22823" y="88650"/>
                  </a:cubicBezTo>
                  <a:cubicBezTo>
                    <a:pt x="22867" y="89529"/>
                    <a:pt x="23146" y="89899"/>
                    <a:pt x="23905" y="89899"/>
                  </a:cubicBezTo>
                  <a:cubicBezTo>
                    <a:pt x="23997" y="89899"/>
                    <a:pt x="24097" y="89893"/>
                    <a:pt x="24204" y="89882"/>
                  </a:cubicBezTo>
                  <a:cubicBezTo>
                    <a:pt x="24906" y="89772"/>
                    <a:pt x="25636" y="89716"/>
                    <a:pt x="26352" y="89716"/>
                  </a:cubicBezTo>
                  <a:cubicBezTo>
                    <a:pt x="26591" y="89716"/>
                    <a:pt x="26828" y="89722"/>
                    <a:pt x="27063" y="89735"/>
                  </a:cubicBezTo>
                  <a:cubicBezTo>
                    <a:pt x="28073" y="89807"/>
                    <a:pt x="29057" y="89853"/>
                    <a:pt x="30034" y="89853"/>
                  </a:cubicBezTo>
                  <a:cubicBezTo>
                    <a:pt x="30392" y="89853"/>
                    <a:pt x="30748" y="89846"/>
                    <a:pt x="31105" y="89833"/>
                  </a:cubicBezTo>
                  <a:cubicBezTo>
                    <a:pt x="31992" y="89784"/>
                    <a:pt x="32879" y="89735"/>
                    <a:pt x="33767" y="89735"/>
                  </a:cubicBezTo>
                  <a:lnTo>
                    <a:pt x="37414" y="89735"/>
                  </a:lnTo>
                  <a:cubicBezTo>
                    <a:pt x="37440" y="89738"/>
                    <a:pt x="37465" y="89739"/>
                    <a:pt x="37490" y="89739"/>
                  </a:cubicBezTo>
                  <a:cubicBezTo>
                    <a:pt x="37852" y="89739"/>
                    <a:pt x="38151" y="89413"/>
                    <a:pt x="38105" y="89044"/>
                  </a:cubicBezTo>
                  <a:cubicBezTo>
                    <a:pt x="37957" y="87516"/>
                    <a:pt x="38105" y="86038"/>
                    <a:pt x="38006" y="84509"/>
                  </a:cubicBezTo>
                  <a:cubicBezTo>
                    <a:pt x="37957" y="83425"/>
                    <a:pt x="38006" y="82340"/>
                    <a:pt x="38006" y="81207"/>
                  </a:cubicBezTo>
                  <a:cubicBezTo>
                    <a:pt x="38006" y="79284"/>
                    <a:pt x="37907" y="77362"/>
                    <a:pt x="37858" y="75439"/>
                  </a:cubicBezTo>
                  <a:cubicBezTo>
                    <a:pt x="37858" y="74207"/>
                    <a:pt x="37809" y="72975"/>
                    <a:pt x="37809" y="71742"/>
                  </a:cubicBezTo>
                  <a:lnTo>
                    <a:pt x="37809" y="68587"/>
                  </a:lnTo>
                  <a:cubicBezTo>
                    <a:pt x="37809" y="67700"/>
                    <a:pt x="37710" y="66813"/>
                    <a:pt x="37710" y="65925"/>
                  </a:cubicBezTo>
                  <a:cubicBezTo>
                    <a:pt x="37612" y="64151"/>
                    <a:pt x="37612" y="62376"/>
                    <a:pt x="37612" y="60602"/>
                  </a:cubicBezTo>
                  <a:cubicBezTo>
                    <a:pt x="37612" y="59468"/>
                    <a:pt x="37513" y="58334"/>
                    <a:pt x="37464" y="57151"/>
                  </a:cubicBezTo>
                  <a:cubicBezTo>
                    <a:pt x="37365" y="56757"/>
                    <a:pt x="37365" y="56362"/>
                    <a:pt x="37365" y="55968"/>
                  </a:cubicBezTo>
                  <a:cubicBezTo>
                    <a:pt x="37710" y="54637"/>
                    <a:pt x="37464" y="53306"/>
                    <a:pt x="37414" y="51975"/>
                  </a:cubicBezTo>
                  <a:cubicBezTo>
                    <a:pt x="37365" y="50299"/>
                    <a:pt x="37414" y="48623"/>
                    <a:pt x="37316" y="46947"/>
                  </a:cubicBezTo>
                  <a:cubicBezTo>
                    <a:pt x="37168" y="45616"/>
                    <a:pt x="37267" y="44285"/>
                    <a:pt x="37217" y="42954"/>
                  </a:cubicBezTo>
                  <a:cubicBezTo>
                    <a:pt x="37217" y="42067"/>
                    <a:pt x="37217" y="41180"/>
                    <a:pt x="37267" y="40342"/>
                  </a:cubicBezTo>
                  <a:cubicBezTo>
                    <a:pt x="37365" y="39553"/>
                    <a:pt x="37267" y="38814"/>
                    <a:pt x="37365" y="38074"/>
                  </a:cubicBezTo>
                  <a:cubicBezTo>
                    <a:pt x="37365" y="37433"/>
                    <a:pt x="37809" y="36940"/>
                    <a:pt x="38400" y="36842"/>
                  </a:cubicBezTo>
                  <a:cubicBezTo>
                    <a:pt x="38639" y="36825"/>
                    <a:pt x="38875" y="36817"/>
                    <a:pt x="39111" y="36817"/>
                  </a:cubicBezTo>
                  <a:cubicBezTo>
                    <a:pt x="40289" y="36817"/>
                    <a:pt x="41432" y="37023"/>
                    <a:pt x="42541" y="37433"/>
                  </a:cubicBezTo>
                  <a:cubicBezTo>
                    <a:pt x="42985" y="37631"/>
                    <a:pt x="43478" y="37778"/>
                    <a:pt x="43921" y="37877"/>
                  </a:cubicBezTo>
                  <a:cubicBezTo>
                    <a:pt x="44611" y="38025"/>
                    <a:pt x="45301" y="38222"/>
                    <a:pt x="45942" y="38518"/>
                  </a:cubicBezTo>
                  <a:cubicBezTo>
                    <a:pt x="46632" y="38814"/>
                    <a:pt x="47323" y="39109"/>
                    <a:pt x="48062" y="39307"/>
                  </a:cubicBezTo>
                  <a:cubicBezTo>
                    <a:pt x="48653" y="39405"/>
                    <a:pt x="49294" y="39553"/>
                    <a:pt x="49886" y="39799"/>
                  </a:cubicBezTo>
                  <a:cubicBezTo>
                    <a:pt x="50774" y="40244"/>
                    <a:pt x="51742" y="40448"/>
                    <a:pt x="52755" y="40448"/>
                  </a:cubicBezTo>
                  <a:cubicBezTo>
                    <a:pt x="52866" y="40448"/>
                    <a:pt x="52978" y="40445"/>
                    <a:pt x="53090" y="40440"/>
                  </a:cubicBezTo>
                  <a:cubicBezTo>
                    <a:pt x="54372" y="40292"/>
                    <a:pt x="55703" y="40095"/>
                    <a:pt x="56688" y="39208"/>
                  </a:cubicBezTo>
                  <a:cubicBezTo>
                    <a:pt x="57773" y="38222"/>
                    <a:pt x="58611" y="37039"/>
                    <a:pt x="59252" y="35757"/>
                  </a:cubicBezTo>
                  <a:cubicBezTo>
                    <a:pt x="60139" y="34032"/>
                    <a:pt x="60533" y="32110"/>
                    <a:pt x="60484" y="30236"/>
                  </a:cubicBezTo>
                  <a:cubicBezTo>
                    <a:pt x="60583" y="27870"/>
                    <a:pt x="59991" y="25553"/>
                    <a:pt x="58759" y="23582"/>
                  </a:cubicBezTo>
                  <a:cubicBezTo>
                    <a:pt x="57625" y="21807"/>
                    <a:pt x="56393" y="20180"/>
                    <a:pt x="54076" y="19885"/>
                  </a:cubicBezTo>
                  <a:cubicBezTo>
                    <a:pt x="53593" y="19804"/>
                    <a:pt x="53077" y="19724"/>
                    <a:pt x="52582" y="19724"/>
                  </a:cubicBezTo>
                  <a:cubicBezTo>
                    <a:pt x="52471" y="19724"/>
                    <a:pt x="52361" y="19728"/>
                    <a:pt x="52252" y="19737"/>
                  </a:cubicBezTo>
                  <a:cubicBezTo>
                    <a:pt x="51365" y="19786"/>
                    <a:pt x="50576" y="20279"/>
                    <a:pt x="49787" y="20427"/>
                  </a:cubicBezTo>
                  <a:cubicBezTo>
                    <a:pt x="47914" y="20821"/>
                    <a:pt x="46287" y="21659"/>
                    <a:pt x="44463" y="22152"/>
                  </a:cubicBezTo>
                  <a:cubicBezTo>
                    <a:pt x="44168" y="22201"/>
                    <a:pt x="43823" y="22300"/>
                    <a:pt x="43478" y="22399"/>
                  </a:cubicBezTo>
                  <a:cubicBezTo>
                    <a:pt x="42097" y="23002"/>
                    <a:pt x="40642" y="23304"/>
                    <a:pt x="39176" y="23304"/>
                  </a:cubicBezTo>
                  <a:cubicBezTo>
                    <a:pt x="38967" y="23304"/>
                    <a:pt x="38758" y="23298"/>
                    <a:pt x="38548" y="23286"/>
                  </a:cubicBezTo>
                  <a:cubicBezTo>
                    <a:pt x="37858" y="23187"/>
                    <a:pt x="37365" y="22694"/>
                    <a:pt x="37168" y="22103"/>
                  </a:cubicBezTo>
                  <a:cubicBezTo>
                    <a:pt x="37119" y="20969"/>
                    <a:pt x="37217" y="19835"/>
                    <a:pt x="37513" y="18800"/>
                  </a:cubicBezTo>
                  <a:cubicBezTo>
                    <a:pt x="37759" y="17962"/>
                    <a:pt x="38154" y="17173"/>
                    <a:pt x="38302" y="16335"/>
                  </a:cubicBezTo>
                  <a:cubicBezTo>
                    <a:pt x="38597" y="14857"/>
                    <a:pt x="39485" y="13575"/>
                    <a:pt x="39731" y="12096"/>
                  </a:cubicBezTo>
                  <a:cubicBezTo>
                    <a:pt x="39830" y="11554"/>
                    <a:pt x="39928" y="11061"/>
                    <a:pt x="40126" y="10617"/>
                  </a:cubicBezTo>
                  <a:cubicBezTo>
                    <a:pt x="40668" y="9582"/>
                    <a:pt x="40914" y="8448"/>
                    <a:pt x="40816" y="7265"/>
                  </a:cubicBezTo>
                  <a:cubicBezTo>
                    <a:pt x="40668" y="6033"/>
                    <a:pt x="40471" y="4751"/>
                    <a:pt x="39583" y="3815"/>
                  </a:cubicBezTo>
                  <a:cubicBezTo>
                    <a:pt x="38844" y="2977"/>
                    <a:pt x="38006" y="2287"/>
                    <a:pt x="37069" y="1744"/>
                  </a:cubicBezTo>
                  <a:cubicBezTo>
                    <a:pt x="36133" y="1202"/>
                    <a:pt x="35196" y="758"/>
                    <a:pt x="34210" y="463"/>
                  </a:cubicBezTo>
                  <a:cubicBezTo>
                    <a:pt x="32978" y="155"/>
                    <a:pt x="31726" y="1"/>
                    <a:pt x="30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7"/>
            <p:cNvSpPr/>
            <p:nvPr/>
          </p:nvSpPr>
          <p:spPr>
            <a:xfrm>
              <a:off x="2647375" y="468425"/>
              <a:ext cx="927775" cy="1906275"/>
            </a:xfrm>
            <a:custGeom>
              <a:avLst/>
              <a:gdLst/>
              <a:ahLst/>
              <a:cxnLst/>
              <a:rect l="l" t="t" r="r" b="b"/>
              <a:pathLst>
                <a:path w="37111" h="76251" extrusionOk="0">
                  <a:moveTo>
                    <a:pt x="18821" y="1"/>
                  </a:moveTo>
                  <a:cubicBezTo>
                    <a:pt x="18791" y="1"/>
                    <a:pt x="18760" y="2"/>
                    <a:pt x="18727" y="6"/>
                  </a:cubicBezTo>
                  <a:cubicBezTo>
                    <a:pt x="18431" y="6"/>
                    <a:pt x="18185" y="302"/>
                    <a:pt x="18234" y="598"/>
                  </a:cubicBezTo>
                  <a:cubicBezTo>
                    <a:pt x="18284" y="2027"/>
                    <a:pt x="18234" y="3407"/>
                    <a:pt x="18234" y="4837"/>
                  </a:cubicBezTo>
                  <a:cubicBezTo>
                    <a:pt x="18136" y="6611"/>
                    <a:pt x="18136" y="8337"/>
                    <a:pt x="18284" y="10062"/>
                  </a:cubicBezTo>
                  <a:cubicBezTo>
                    <a:pt x="18481" y="11985"/>
                    <a:pt x="18136" y="13858"/>
                    <a:pt x="18284" y="15780"/>
                  </a:cubicBezTo>
                  <a:cubicBezTo>
                    <a:pt x="18382" y="17062"/>
                    <a:pt x="18136" y="18393"/>
                    <a:pt x="18284" y="19724"/>
                  </a:cubicBezTo>
                  <a:cubicBezTo>
                    <a:pt x="18284" y="19906"/>
                    <a:pt x="18326" y="20173"/>
                    <a:pt x="18059" y="20173"/>
                  </a:cubicBezTo>
                  <a:cubicBezTo>
                    <a:pt x="18037" y="20173"/>
                    <a:pt x="18014" y="20171"/>
                    <a:pt x="17988" y="20167"/>
                  </a:cubicBezTo>
                  <a:cubicBezTo>
                    <a:pt x="17618" y="20118"/>
                    <a:pt x="17248" y="20093"/>
                    <a:pt x="16885" y="20093"/>
                  </a:cubicBezTo>
                  <a:cubicBezTo>
                    <a:pt x="16521" y="20093"/>
                    <a:pt x="16164" y="20118"/>
                    <a:pt x="15819" y="20167"/>
                  </a:cubicBezTo>
                  <a:cubicBezTo>
                    <a:pt x="14503" y="20128"/>
                    <a:pt x="13219" y="20055"/>
                    <a:pt x="11941" y="20055"/>
                  </a:cubicBezTo>
                  <a:cubicBezTo>
                    <a:pt x="11640" y="20055"/>
                    <a:pt x="11339" y="20059"/>
                    <a:pt x="11037" y="20069"/>
                  </a:cubicBezTo>
                  <a:cubicBezTo>
                    <a:pt x="10495" y="20069"/>
                    <a:pt x="9953" y="20118"/>
                    <a:pt x="9411" y="20118"/>
                  </a:cubicBezTo>
                  <a:cubicBezTo>
                    <a:pt x="8721" y="20118"/>
                    <a:pt x="8008" y="20074"/>
                    <a:pt x="7289" y="20074"/>
                  </a:cubicBezTo>
                  <a:cubicBezTo>
                    <a:pt x="6929" y="20074"/>
                    <a:pt x="6568" y="20085"/>
                    <a:pt x="6206" y="20118"/>
                  </a:cubicBezTo>
                  <a:cubicBezTo>
                    <a:pt x="5769" y="20160"/>
                    <a:pt x="5314" y="20175"/>
                    <a:pt x="4852" y="20175"/>
                  </a:cubicBezTo>
                  <a:cubicBezTo>
                    <a:pt x="4222" y="20175"/>
                    <a:pt x="3579" y="20147"/>
                    <a:pt x="2953" y="20118"/>
                  </a:cubicBezTo>
                  <a:cubicBezTo>
                    <a:pt x="2325" y="20118"/>
                    <a:pt x="1696" y="20201"/>
                    <a:pt x="1088" y="20201"/>
                  </a:cubicBezTo>
                  <a:cubicBezTo>
                    <a:pt x="886" y="20201"/>
                    <a:pt x="686" y="20192"/>
                    <a:pt x="488" y="20167"/>
                  </a:cubicBezTo>
                  <a:cubicBezTo>
                    <a:pt x="463" y="20162"/>
                    <a:pt x="437" y="20160"/>
                    <a:pt x="412" y="20160"/>
                  </a:cubicBezTo>
                  <a:cubicBezTo>
                    <a:pt x="194" y="20160"/>
                    <a:pt x="1" y="20341"/>
                    <a:pt x="45" y="20562"/>
                  </a:cubicBezTo>
                  <a:cubicBezTo>
                    <a:pt x="45" y="20808"/>
                    <a:pt x="143" y="21104"/>
                    <a:pt x="439" y="21104"/>
                  </a:cubicBezTo>
                  <a:cubicBezTo>
                    <a:pt x="500" y="21098"/>
                    <a:pt x="561" y="21096"/>
                    <a:pt x="622" y="21096"/>
                  </a:cubicBezTo>
                  <a:cubicBezTo>
                    <a:pt x="1042" y="21096"/>
                    <a:pt x="1462" y="21211"/>
                    <a:pt x="1882" y="21211"/>
                  </a:cubicBezTo>
                  <a:cubicBezTo>
                    <a:pt x="1944" y="21211"/>
                    <a:pt x="2005" y="21208"/>
                    <a:pt x="2066" y="21203"/>
                  </a:cubicBezTo>
                  <a:cubicBezTo>
                    <a:pt x="3077" y="21168"/>
                    <a:pt x="4087" y="21133"/>
                    <a:pt x="5116" y="21133"/>
                  </a:cubicBezTo>
                  <a:cubicBezTo>
                    <a:pt x="5542" y="21133"/>
                    <a:pt x="5971" y="21139"/>
                    <a:pt x="6404" y="21153"/>
                  </a:cubicBezTo>
                  <a:cubicBezTo>
                    <a:pt x="6619" y="21161"/>
                    <a:pt x="6835" y="21164"/>
                    <a:pt x="7052" y="21164"/>
                  </a:cubicBezTo>
                  <a:cubicBezTo>
                    <a:pt x="7901" y="21164"/>
                    <a:pt x="8764" y="21119"/>
                    <a:pt x="9631" y="21119"/>
                  </a:cubicBezTo>
                  <a:cubicBezTo>
                    <a:pt x="10017" y="21119"/>
                    <a:pt x="10404" y="21127"/>
                    <a:pt x="10791" y="21153"/>
                  </a:cubicBezTo>
                  <a:cubicBezTo>
                    <a:pt x="11101" y="21166"/>
                    <a:pt x="11413" y="21172"/>
                    <a:pt x="11724" y="21172"/>
                  </a:cubicBezTo>
                  <a:cubicBezTo>
                    <a:pt x="13138" y="21172"/>
                    <a:pt x="14565" y="21063"/>
                    <a:pt x="15984" y="21063"/>
                  </a:cubicBezTo>
                  <a:cubicBezTo>
                    <a:pt x="16638" y="21063"/>
                    <a:pt x="17290" y="21086"/>
                    <a:pt x="17939" y="21153"/>
                  </a:cubicBezTo>
                  <a:cubicBezTo>
                    <a:pt x="18234" y="21153"/>
                    <a:pt x="18284" y="21203"/>
                    <a:pt x="18284" y="21498"/>
                  </a:cubicBezTo>
                  <a:cubicBezTo>
                    <a:pt x="18284" y="22583"/>
                    <a:pt x="18382" y="23667"/>
                    <a:pt x="18284" y="24752"/>
                  </a:cubicBezTo>
                  <a:cubicBezTo>
                    <a:pt x="18234" y="25294"/>
                    <a:pt x="18185" y="25836"/>
                    <a:pt x="18234" y="26378"/>
                  </a:cubicBezTo>
                  <a:cubicBezTo>
                    <a:pt x="18333" y="28054"/>
                    <a:pt x="18284" y="29681"/>
                    <a:pt x="18284" y="31357"/>
                  </a:cubicBezTo>
                  <a:cubicBezTo>
                    <a:pt x="18284" y="32984"/>
                    <a:pt x="18284" y="34660"/>
                    <a:pt x="18234" y="36287"/>
                  </a:cubicBezTo>
                  <a:cubicBezTo>
                    <a:pt x="18037" y="39343"/>
                    <a:pt x="18382" y="42448"/>
                    <a:pt x="18234" y="45505"/>
                  </a:cubicBezTo>
                  <a:cubicBezTo>
                    <a:pt x="18234" y="46145"/>
                    <a:pt x="18333" y="46737"/>
                    <a:pt x="18284" y="47378"/>
                  </a:cubicBezTo>
                  <a:cubicBezTo>
                    <a:pt x="18234" y="48364"/>
                    <a:pt x="18234" y="49399"/>
                    <a:pt x="18284" y="50385"/>
                  </a:cubicBezTo>
                  <a:cubicBezTo>
                    <a:pt x="18382" y="51962"/>
                    <a:pt x="18431" y="53540"/>
                    <a:pt x="18333" y="55117"/>
                  </a:cubicBezTo>
                  <a:cubicBezTo>
                    <a:pt x="18284" y="57582"/>
                    <a:pt x="18431" y="60046"/>
                    <a:pt x="18333" y="62462"/>
                  </a:cubicBezTo>
                  <a:cubicBezTo>
                    <a:pt x="18234" y="64039"/>
                    <a:pt x="18481" y="65617"/>
                    <a:pt x="18234" y="67243"/>
                  </a:cubicBezTo>
                  <a:cubicBezTo>
                    <a:pt x="18086" y="68131"/>
                    <a:pt x="18234" y="69067"/>
                    <a:pt x="18234" y="70053"/>
                  </a:cubicBezTo>
                  <a:cubicBezTo>
                    <a:pt x="18185" y="70990"/>
                    <a:pt x="18333" y="71976"/>
                    <a:pt x="18333" y="72962"/>
                  </a:cubicBezTo>
                  <a:cubicBezTo>
                    <a:pt x="18333" y="73849"/>
                    <a:pt x="18382" y="74687"/>
                    <a:pt x="18333" y="75574"/>
                  </a:cubicBezTo>
                  <a:cubicBezTo>
                    <a:pt x="18333" y="75771"/>
                    <a:pt x="18284" y="76018"/>
                    <a:pt x="18530" y="76166"/>
                  </a:cubicBezTo>
                  <a:cubicBezTo>
                    <a:pt x="18606" y="76227"/>
                    <a:pt x="18678" y="76250"/>
                    <a:pt x="18747" y="76250"/>
                  </a:cubicBezTo>
                  <a:cubicBezTo>
                    <a:pt x="18899" y="76250"/>
                    <a:pt x="19035" y="76135"/>
                    <a:pt x="19171" y="76067"/>
                  </a:cubicBezTo>
                  <a:cubicBezTo>
                    <a:pt x="19368" y="75969"/>
                    <a:pt x="19417" y="75673"/>
                    <a:pt x="19417" y="75426"/>
                  </a:cubicBezTo>
                  <a:cubicBezTo>
                    <a:pt x="19417" y="74293"/>
                    <a:pt x="19467" y="73159"/>
                    <a:pt x="19368" y="72074"/>
                  </a:cubicBezTo>
                  <a:cubicBezTo>
                    <a:pt x="19269" y="71039"/>
                    <a:pt x="19565" y="70103"/>
                    <a:pt x="19467" y="69067"/>
                  </a:cubicBezTo>
                  <a:cubicBezTo>
                    <a:pt x="19417" y="68476"/>
                    <a:pt x="19368" y="67835"/>
                    <a:pt x="19417" y="67243"/>
                  </a:cubicBezTo>
                  <a:cubicBezTo>
                    <a:pt x="19417" y="66110"/>
                    <a:pt x="19467" y="65025"/>
                    <a:pt x="19417" y="63891"/>
                  </a:cubicBezTo>
                  <a:cubicBezTo>
                    <a:pt x="19368" y="62758"/>
                    <a:pt x="19319" y="61821"/>
                    <a:pt x="19319" y="60786"/>
                  </a:cubicBezTo>
                  <a:cubicBezTo>
                    <a:pt x="19319" y="59504"/>
                    <a:pt x="19269" y="58223"/>
                    <a:pt x="19368" y="56990"/>
                  </a:cubicBezTo>
                  <a:cubicBezTo>
                    <a:pt x="19368" y="56399"/>
                    <a:pt x="19220" y="55856"/>
                    <a:pt x="19319" y="55314"/>
                  </a:cubicBezTo>
                  <a:cubicBezTo>
                    <a:pt x="19417" y="54033"/>
                    <a:pt x="19417" y="52800"/>
                    <a:pt x="19368" y="51519"/>
                  </a:cubicBezTo>
                  <a:cubicBezTo>
                    <a:pt x="19368" y="50188"/>
                    <a:pt x="19171" y="48906"/>
                    <a:pt x="19319" y="47575"/>
                  </a:cubicBezTo>
                  <a:cubicBezTo>
                    <a:pt x="19417" y="46047"/>
                    <a:pt x="19417" y="44519"/>
                    <a:pt x="19368" y="43040"/>
                  </a:cubicBezTo>
                  <a:cubicBezTo>
                    <a:pt x="19269" y="41265"/>
                    <a:pt x="19467" y="39491"/>
                    <a:pt x="19417" y="37716"/>
                  </a:cubicBezTo>
                  <a:cubicBezTo>
                    <a:pt x="19368" y="35942"/>
                    <a:pt x="19417" y="34216"/>
                    <a:pt x="19417" y="32491"/>
                  </a:cubicBezTo>
                  <a:cubicBezTo>
                    <a:pt x="19417" y="30766"/>
                    <a:pt x="19269" y="29188"/>
                    <a:pt x="19319" y="27512"/>
                  </a:cubicBezTo>
                  <a:cubicBezTo>
                    <a:pt x="19368" y="25836"/>
                    <a:pt x="19319" y="24308"/>
                    <a:pt x="19368" y="22681"/>
                  </a:cubicBezTo>
                  <a:cubicBezTo>
                    <a:pt x="19417" y="22336"/>
                    <a:pt x="19417" y="21942"/>
                    <a:pt x="19368" y="21597"/>
                  </a:cubicBezTo>
                  <a:cubicBezTo>
                    <a:pt x="19368" y="21395"/>
                    <a:pt x="19501" y="21226"/>
                    <a:pt x="19657" y="21226"/>
                  </a:cubicBezTo>
                  <a:cubicBezTo>
                    <a:pt x="19691" y="21226"/>
                    <a:pt x="19727" y="21234"/>
                    <a:pt x="19762" y="21252"/>
                  </a:cubicBezTo>
                  <a:cubicBezTo>
                    <a:pt x="19910" y="21301"/>
                    <a:pt x="20058" y="21326"/>
                    <a:pt x="20212" y="21326"/>
                  </a:cubicBezTo>
                  <a:cubicBezTo>
                    <a:pt x="20366" y="21326"/>
                    <a:pt x="20526" y="21301"/>
                    <a:pt x="20699" y="21252"/>
                  </a:cubicBezTo>
                  <a:cubicBezTo>
                    <a:pt x="21745" y="21217"/>
                    <a:pt x="22766" y="21182"/>
                    <a:pt x="23797" y="21182"/>
                  </a:cubicBezTo>
                  <a:cubicBezTo>
                    <a:pt x="24224" y="21182"/>
                    <a:pt x="24653" y="21188"/>
                    <a:pt x="25086" y="21203"/>
                  </a:cubicBezTo>
                  <a:cubicBezTo>
                    <a:pt x="25390" y="21220"/>
                    <a:pt x="25695" y="21227"/>
                    <a:pt x="26002" y="21227"/>
                  </a:cubicBezTo>
                  <a:cubicBezTo>
                    <a:pt x="27013" y="21227"/>
                    <a:pt x="28034" y="21154"/>
                    <a:pt x="29048" y="21154"/>
                  </a:cubicBezTo>
                  <a:cubicBezTo>
                    <a:pt x="29471" y="21154"/>
                    <a:pt x="29893" y="21167"/>
                    <a:pt x="30311" y="21203"/>
                  </a:cubicBezTo>
                  <a:cubicBezTo>
                    <a:pt x="30780" y="21252"/>
                    <a:pt x="31248" y="21252"/>
                    <a:pt x="31716" y="21252"/>
                  </a:cubicBezTo>
                  <a:cubicBezTo>
                    <a:pt x="32185" y="21252"/>
                    <a:pt x="32653" y="21252"/>
                    <a:pt x="33121" y="21301"/>
                  </a:cubicBezTo>
                  <a:cubicBezTo>
                    <a:pt x="33499" y="21334"/>
                    <a:pt x="33872" y="21345"/>
                    <a:pt x="34242" y="21345"/>
                  </a:cubicBezTo>
                  <a:cubicBezTo>
                    <a:pt x="34983" y="21345"/>
                    <a:pt x="35717" y="21301"/>
                    <a:pt x="36473" y="21301"/>
                  </a:cubicBezTo>
                  <a:cubicBezTo>
                    <a:pt x="36495" y="21304"/>
                    <a:pt x="36518" y="21306"/>
                    <a:pt x="36539" y="21306"/>
                  </a:cubicBezTo>
                  <a:cubicBezTo>
                    <a:pt x="36855" y="21306"/>
                    <a:pt x="37111" y="20983"/>
                    <a:pt x="37065" y="20660"/>
                  </a:cubicBezTo>
                  <a:cubicBezTo>
                    <a:pt x="36966" y="20266"/>
                    <a:pt x="36720" y="20167"/>
                    <a:pt x="36375" y="20118"/>
                  </a:cubicBezTo>
                  <a:cubicBezTo>
                    <a:pt x="36256" y="20111"/>
                    <a:pt x="36138" y="20108"/>
                    <a:pt x="36022" y="20108"/>
                  </a:cubicBezTo>
                  <a:cubicBezTo>
                    <a:pt x="35566" y="20108"/>
                    <a:pt x="35125" y="20153"/>
                    <a:pt x="34688" y="20153"/>
                  </a:cubicBezTo>
                  <a:cubicBezTo>
                    <a:pt x="34494" y="20153"/>
                    <a:pt x="34300" y="20144"/>
                    <a:pt x="34107" y="20118"/>
                  </a:cubicBezTo>
                  <a:cubicBezTo>
                    <a:pt x="33959" y="20111"/>
                    <a:pt x="33810" y="20108"/>
                    <a:pt x="33662" y="20108"/>
                  </a:cubicBezTo>
                  <a:cubicBezTo>
                    <a:pt x="33083" y="20108"/>
                    <a:pt x="32507" y="20153"/>
                    <a:pt x="31943" y="20153"/>
                  </a:cubicBezTo>
                  <a:cubicBezTo>
                    <a:pt x="31692" y="20153"/>
                    <a:pt x="31444" y="20144"/>
                    <a:pt x="31199" y="20118"/>
                  </a:cubicBezTo>
                  <a:cubicBezTo>
                    <a:pt x="31050" y="20111"/>
                    <a:pt x="30904" y="20108"/>
                    <a:pt x="30760" y="20108"/>
                  </a:cubicBezTo>
                  <a:cubicBezTo>
                    <a:pt x="30196" y="20108"/>
                    <a:pt x="29662" y="20153"/>
                    <a:pt x="29136" y="20153"/>
                  </a:cubicBezTo>
                  <a:cubicBezTo>
                    <a:pt x="28902" y="20153"/>
                    <a:pt x="28670" y="20144"/>
                    <a:pt x="28438" y="20118"/>
                  </a:cubicBezTo>
                  <a:cubicBezTo>
                    <a:pt x="27960" y="20082"/>
                    <a:pt x="27478" y="20070"/>
                    <a:pt x="26995" y="20070"/>
                  </a:cubicBezTo>
                  <a:cubicBezTo>
                    <a:pt x="25839" y="20070"/>
                    <a:pt x="24673" y="20142"/>
                    <a:pt x="23519" y="20142"/>
                  </a:cubicBezTo>
                  <a:cubicBezTo>
                    <a:pt x="23169" y="20142"/>
                    <a:pt x="22821" y="20135"/>
                    <a:pt x="22474" y="20118"/>
                  </a:cubicBezTo>
                  <a:lnTo>
                    <a:pt x="19713" y="20118"/>
                  </a:lnTo>
                  <a:cubicBezTo>
                    <a:pt x="19516" y="20118"/>
                    <a:pt x="19319" y="20118"/>
                    <a:pt x="19319" y="19773"/>
                  </a:cubicBezTo>
                  <a:cubicBezTo>
                    <a:pt x="19368" y="18245"/>
                    <a:pt x="19220" y="16668"/>
                    <a:pt x="19319" y="15090"/>
                  </a:cubicBezTo>
                  <a:cubicBezTo>
                    <a:pt x="19417" y="13414"/>
                    <a:pt x="19417" y="11787"/>
                    <a:pt x="19269" y="10111"/>
                  </a:cubicBezTo>
                  <a:cubicBezTo>
                    <a:pt x="19171" y="9125"/>
                    <a:pt x="19467" y="8140"/>
                    <a:pt x="19417" y="7104"/>
                  </a:cubicBezTo>
                  <a:cubicBezTo>
                    <a:pt x="19368" y="5724"/>
                    <a:pt x="19368" y="4344"/>
                    <a:pt x="19368" y="2964"/>
                  </a:cubicBezTo>
                  <a:cubicBezTo>
                    <a:pt x="19368" y="2175"/>
                    <a:pt x="19368" y="1386"/>
                    <a:pt x="19319" y="598"/>
                  </a:cubicBezTo>
                  <a:cubicBezTo>
                    <a:pt x="19319" y="278"/>
                    <a:pt x="19192" y="1"/>
                    <a:pt x="18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7"/>
            <p:cNvSpPr/>
            <p:nvPr/>
          </p:nvSpPr>
          <p:spPr>
            <a:xfrm>
              <a:off x="3067525" y="325475"/>
              <a:ext cx="107200" cy="98800"/>
            </a:xfrm>
            <a:custGeom>
              <a:avLst/>
              <a:gdLst/>
              <a:ahLst/>
              <a:cxnLst/>
              <a:rect l="l" t="t" r="r" b="b"/>
              <a:pathLst>
                <a:path w="4288" h="3952" extrusionOk="0">
                  <a:moveTo>
                    <a:pt x="2603" y="0"/>
                  </a:moveTo>
                  <a:cubicBezTo>
                    <a:pt x="2573" y="0"/>
                    <a:pt x="2543" y="2"/>
                    <a:pt x="2513" y="6"/>
                  </a:cubicBezTo>
                  <a:cubicBezTo>
                    <a:pt x="1182" y="154"/>
                    <a:pt x="48" y="647"/>
                    <a:pt x="48" y="2273"/>
                  </a:cubicBezTo>
                  <a:cubicBezTo>
                    <a:pt x="0" y="3228"/>
                    <a:pt x="877" y="3952"/>
                    <a:pt x="2097" y="3952"/>
                  </a:cubicBezTo>
                  <a:cubicBezTo>
                    <a:pt x="2136" y="3952"/>
                    <a:pt x="2176" y="3951"/>
                    <a:pt x="2217" y="3949"/>
                  </a:cubicBezTo>
                  <a:cubicBezTo>
                    <a:pt x="2247" y="3951"/>
                    <a:pt x="2278" y="3952"/>
                    <a:pt x="2308" y="3952"/>
                  </a:cubicBezTo>
                  <a:cubicBezTo>
                    <a:pt x="3353" y="3952"/>
                    <a:pt x="4239" y="3130"/>
                    <a:pt x="4287" y="2076"/>
                  </a:cubicBezTo>
                  <a:cubicBezTo>
                    <a:pt x="4287" y="1175"/>
                    <a:pt x="3375" y="0"/>
                    <a:pt x="2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7"/>
            <p:cNvSpPr/>
            <p:nvPr/>
          </p:nvSpPr>
          <p:spPr>
            <a:xfrm>
              <a:off x="2451300" y="928200"/>
              <a:ext cx="104775" cy="97475"/>
            </a:xfrm>
            <a:custGeom>
              <a:avLst/>
              <a:gdLst/>
              <a:ahLst/>
              <a:cxnLst/>
              <a:rect l="l" t="t" r="r" b="b"/>
              <a:pathLst>
                <a:path w="4191" h="3899" extrusionOk="0">
                  <a:moveTo>
                    <a:pt x="2170" y="889"/>
                  </a:moveTo>
                  <a:cubicBezTo>
                    <a:pt x="3681" y="987"/>
                    <a:pt x="3601" y="3207"/>
                    <a:pt x="2120" y="3207"/>
                  </a:cubicBezTo>
                  <a:cubicBezTo>
                    <a:pt x="2104" y="3207"/>
                    <a:pt x="2087" y="3206"/>
                    <a:pt x="2071" y="3206"/>
                  </a:cubicBezTo>
                  <a:lnTo>
                    <a:pt x="2071" y="3157"/>
                  </a:lnTo>
                  <a:cubicBezTo>
                    <a:pt x="2044" y="3159"/>
                    <a:pt x="2017" y="3160"/>
                    <a:pt x="1991" y="3160"/>
                  </a:cubicBezTo>
                  <a:cubicBezTo>
                    <a:pt x="1339" y="3160"/>
                    <a:pt x="841" y="2587"/>
                    <a:pt x="888" y="1924"/>
                  </a:cubicBezTo>
                  <a:cubicBezTo>
                    <a:pt x="1036" y="1333"/>
                    <a:pt x="1578" y="889"/>
                    <a:pt x="2170" y="889"/>
                  </a:cubicBezTo>
                  <a:close/>
                  <a:moveTo>
                    <a:pt x="2512" y="0"/>
                  </a:moveTo>
                  <a:cubicBezTo>
                    <a:pt x="2497" y="0"/>
                    <a:pt x="2481" y="1"/>
                    <a:pt x="2465" y="2"/>
                  </a:cubicBezTo>
                  <a:cubicBezTo>
                    <a:pt x="937" y="150"/>
                    <a:pt x="50" y="692"/>
                    <a:pt x="1" y="2269"/>
                  </a:cubicBezTo>
                  <a:cubicBezTo>
                    <a:pt x="1" y="3176"/>
                    <a:pt x="1018" y="3898"/>
                    <a:pt x="2201" y="3898"/>
                  </a:cubicBezTo>
                  <a:cubicBezTo>
                    <a:pt x="2240" y="3898"/>
                    <a:pt x="2279" y="3898"/>
                    <a:pt x="2317" y="3896"/>
                  </a:cubicBezTo>
                  <a:cubicBezTo>
                    <a:pt x="3303" y="3847"/>
                    <a:pt x="4141" y="3009"/>
                    <a:pt x="4191" y="1974"/>
                  </a:cubicBezTo>
                  <a:cubicBezTo>
                    <a:pt x="4191" y="1105"/>
                    <a:pt x="3246" y="0"/>
                    <a:pt x="2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7"/>
            <p:cNvSpPr/>
            <p:nvPr/>
          </p:nvSpPr>
          <p:spPr>
            <a:xfrm>
              <a:off x="3655325" y="944100"/>
              <a:ext cx="104775" cy="97525"/>
            </a:xfrm>
            <a:custGeom>
              <a:avLst/>
              <a:gdLst/>
              <a:ahLst/>
              <a:cxnLst/>
              <a:rect l="l" t="t" r="r" b="b"/>
              <a:pathLst>
                <a:path w="4191" h="3901" extrusionOk="0">
                  <a:moveTo>
                    <a:pt x="2120" y="845"/>
                  </a:moveTo>
                  <a:cubicBezTo>
                    <a:pt x="3631" y="893"/>
                    <a:pt x="3551" y="3113"/>
                    <a:pt x="2070" y="3113"/>
                  </a:cubicBezTo>
                  <a:cubicBezTo>
                    <a:pt x="2054" y="3113"/>
                    <a:pt x="2038" y="3113"/>
                    <a:pt x="2021" y="3112"/>
                  </a:cubicBezTo>
                  <a:cubicBezTo>
                    <a:pt x="1994" y="3114"/>
                    <a:pt x="1967" y="3115"/>
                    <a:pt x="1941" y="3115"/>
                  </a:cubicBezTo>
                  <a:cubicBezTo>
                    <a:pt x="1290" y="3115"/>
                    <a:pt x="793" y="2543"/>
                    <a:pt x="887" y="1880"/>
                  </a:cubicBezTo>
                  <a:cubicBezTo>
                    <a:pt x="986" y="1288"/>
                    <a:pt x="1528" y="845"/>
                    <a:pt x="2120" y="845"/>
                  </a:cubicBezTo>
                  <a:close/>
                  <a:moveTo>
                    <a:pt x="2557" y="1"/>
                  </a:moveTo>
                  <a:cubicBezTo>
                    <a:pt x="2526" y="1"/>
                    <a:pt x="2495" y="3"/>
                    <a:pt x="2465" y="7"/>
                  </a:cubicBezTo>
                  <a:cubicBezTo>
                    <a:pt x="887" y="155"/>
                    <a:pt x="49" y="647"/>
                    <a:pt x="0" y="2274"/>
                  </a:cubicBezTo>
                  <a:cubicBezTo>
                    <a:pt x="0" y="3161"/>
                    <a:pt x="1035" y="3901"/>
                    <a:pt x="2218" y="3901"/>
                  </a:cubicBezTo>
                  <a:cubicBezTo>
                    <a:pt x="3303" y="3852"/>
                    <a:pt x="4141" y="3014"/>
                    <a:pt x="4190" y="1929"/>
                  </a:cubicBezTo>
                  <a:cubicBezTo>
                    <a:pt x="4190" y="1078"/>
                    <a:pt x="3283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1706301" y="216384"/>
            <a:ext cx="7275653" cy="48310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vi-VN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Dù</a:t>
            </a:r>
            <a:r>
              <a:rPr lang="vi-VN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trong </a:t>
            </a:r>
            <a:r>
              <a:rPr lang="vi-VN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lúc</a:t>
            </a:r>
            <a:r>
              <a:rPr lang="vi-VN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khó</a:t>
            </a:r>
            <a:r>
              <a:rPr lang="vi-VN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khăn con </a:t>
            </a:r>
            <a:r>
              <a:rPr lang="vi-VN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dựa</a:t>
            </a:r>
            <a:r>
              <a:rPr lang="vi-VN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nương ở trong </a:t>
            </a:r>
            <a:r>
              <a:rPr lang="vi-VN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cánh</a:t>
            </a:r>
            <a:r>
              <a:rPr lang="vi-VN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tay</a:t>
            </a:r>
            <a:r>
              <a:rPr lang="en-US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Ngài</a:t>
            </a:r>
            <a:endParaRPr lang="en-US" sz="4400" i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endParaRPr lang="es-ES" sz="4400" i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s-ES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Giê</a:t>
            </a:r>
            <a:r>
              <a:rPr lang="es-ES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-su ban cho con </a:t>
            </a:r>
            <a:r>
              <a:rPr lang="es-ES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bình</a:t>
            </a:r>
            <a:r>
              <a:rPr lang="es-ES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s-ES" sz="44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an</a:t>
            </a:r>
            <a:r>
              <a:rPr lang="es-ES" sz="44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.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br>
              <a:rPr lang="es-ES" sz="44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n-US" sz="4400" dirty="0">
              <a:solidFill>
                <a:schemeClr val="tx1"/>
              </a:solidFill>
              <a:latin typeface="Bahnschrift" panose="020B0502040204020203" pitchFamily="34" charset="0"/>
              <a:ea typeface="Nanum Gothic" panose="020B0604020202020204" charset="-127"/>
              <a:cs typeface="Nanum Gothic" panose="020B0604020202020204" charset="-127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0FBA33-5179-4687-A649-65C2A9786E97}"/>
              </a:ext>
            </a:extLst>
          </p:cNvPr>
          <p:cNvSpPr/>
          <p:nvPr/>
        </p:nvSpPr>
        <p:spPr>
          <a:xfrm rot="10800000">
            <a:off x="4053524" y="2823209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891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7"/>
          <p:cNvGrpSpPr/>
          <p:nvPr/>
        </p:nvGrpSpPr>
        <p:grpSpPr>
          <a:xfrm>
            <a:off x="392576" y="1448012"/>
            <a:ext cx="1514575" cy="2247475"/>
            <a:chOff x="2352725" y="237650"/>
            <a:chExt cx="1514575" cy="2247475"/>
          </a:xfrm>
        </p:grpSpPr>
        <p:sp>
          <p:nvSpPr>
            <p:cNvPr id="896" name="Google Shape;896;p57"/>
            <p:cNvSpPr/>
            <p:nvPr/>
          </p:nvSpPr>
          <p:spPr>
            <a:xfrm>
              <a:off x="3089675" y="350250"/>
              <a:ext cx="60400" cy="54250"/>
            </a:xfrm>
            <a:custGeom>
              <a:avLst/>
              <a:gdLst/>
              <a:ahLst/>
              <a:cxnLst/>
              <a:rect l="l" t="t" r="r" b="b"/>
              <a:pathLst>
                <a:path w="2416" h="2170" extrusionOk="0">
                  <a:moveTo>
                    <a:pt x="1282" y="1"/>
                  </a:moveTo>
                  <a:cubicBezTo>
                    <a:pt x="739" y="1"/>
                    <a:pt x="49" y="494"/>
                    <a:pt x="49" y="937"/>
                  </a:cubicBezTo>
                  <a:cubicBezTo>
                    <a:pt x="0" y="1627"/>
                    <a:pt x="542" y="2170"/>
                    <a:pt x="1183" y="2170"/>
                  </a:cubicBezTo>
                  <a:cubicBezTo>
                    <a:pt x="1824" y="2120"/>
                    <a:pt x="2317" y="1677"/>
                    <a:pt x="2415" y="1085"/>
                  </a:cubicBezTo>
                  <a:cubicBezTo>
                    <a:pt x="2317" y="494"/>
                    <a:pt x="1873" y="50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7"/>
            <p:cNvSpPr/>
            <p:nvPr/>
          </p:nvSpPr>
          <p:spPr>
            <a:xfrm>
              <a:off x="2352725" y="237650"/>
              <a:ext cx="1514575" cy="2247475"/>
            </a:xfrm>
            <a:custGeom>
              <a:avLst/>
              <a:gdLst/>
              <a:ahLst/>
              <a:cxnLst/>
              <a:rect l="l" t="t" r="r" b="b"/>
              <a:pathLst>
                <a:path w="60583" h="89899" extrusionOk="0">
                  <a:moveTo>
                    <a:pt x="30661" y="1054"/>
                  </a:moveTo>
                  <a:cubicBezTo>
                    <a:pt x="31795" y="1054"/>
                    <a:pt x="32879" y="1202"/>
                    <a:pt x="33964" y="1547"/>
                  </a:cubicBezTo>
                  <a:cubicBezTo>
                    <a:pt x="34407" y="1695"/>
                    <a:pt x="34851" y="1941"/>
                    <a:pt x="35295" y="2139"/>
                  </a:cubicBezTo>
                  <a:cubicBezTo>
                    <a:pt x="36823" y="2829"/>
                    <a:pt x="38302" y="3667"/>
                    <a:pt x="39238" y="5244"/>
                  </a:cubicBezTo>
                  <a:cubicBezTo>
                    <a:pt x="39386" y="5540"/>
                    <a:pt x="39485" y="5836"/>
                    <a:pt x="39583" y="6181"/>
                  </a:cubicBezTo>
                  <a:cubicBezTo>
                    <a:pt x="39879" y="7364"/>
                    <a:pt x="39830" y="8646"/>
                    <a:pt x="39386" y="9779"/>
                  </a:cubicBezTo>
                  <a:cubicBezTo>
                    <a:pt x="39140" y="10322"/>
                    <a:pt x="38943" y="10913"/>
                    <a:pt x="38795" y="11455"/>
                  </a:cubicBezTo>
                  <a:cubicBezTo>
                    <a:pt x="38548" y="12293"/>
                    <a:pt x="38252" y="13082"/>
                    <a:pt x="37907" y="13871"/>
                  </a:cubicBezTo>
                  <a:cubicBezTo>
                    <a:pt x="37612" y="14709"/>
                    <a:pt x="37365" y="15547"/>
                    <a:pt x="37217" y="16434"/>
                  </a:cubicBezTo>
                  <a:cubicBezTo>
                    <a:pt x="37069" y="17469"/>
                    <a:pt x="36576" y="18455"/>
                    <a:pt x="36330" y="19490"/>
                  </a:cubicBezTo>
                  <a:cubicBezTo>
                    <a:pt x="35936" y="20723"/>
                    <a:pt x="35936" y="22004"/>
                    <a:pt x="36330" y="23237"/>
                  </a:cubicBezTo>
                  <a:cubicBezTo>
                    <a:pt x="36724" y="23976"/>
                    <a:pt x="37464" y="24420"/>
                    <a:pt x="38302" y="24420"/>
                  </a:cubicBezTo>
                  <a:cubicBezTo>
                    <a:pt x="38598" y="24465"/>
                    <a:pt x="38891" y="24485"/>
                    <a:pt x="39181" y="24485"/>
                  </a:cubicBezTo>
                  <a:cubicBezTo>
                    <a:pt x="40483" y="24485"/>
                    <a:pt x="41726" y="24074"/>
                    <a:pt x="42935" y="23631"/>
                  </a:cubicBezTo>
                  <a:cubicBezTo>
                    <a:pt x="43478" y="23483"/>
                    <a:pt x="44069" y="23335"/>
                    <a:pt x="44661" y="23286"/>
                  </a:cubicBezTo>
                  <a:cubicBezTo>
                    <a:pt x="45351" y="23138"/>
                    <a:pt x="46041" y="22941"/>
                    <a:pt x="46731" y="22596"/>
                  </a:cubicBezTo>
                  <a:cubicBezTo>
                    <a:pt x="47421" y="22300"/>
                    <a:pt x="48111" y="22054"/>
                    <a:pt x="48851" y="21807"/>
                  </a:cubicBezTo>
                  <a:cubicBezTo>
                    <a:pt x="49738" y="21561"/>
                    <a:pt x="50576" y="21216"/>
                    <a:pt x="51463" y="21018"/>
                  </a:cubicBezTo>
                  <a:cubicBezTo>
                    <a:pt x="51929" y="20890"/>
                    <a:pt x="52403" y="20828"/>
                    <a:pt x="52872" y="20828"/>
                  </a:cubicBezTo>
                  <a:cubicBezTo>
                    <a:pt x="54392" y="20828"/>
                    <a:pt x="55869" y="21478"/>
                    <a:pt x="56886" y="22645"/>
                  </a:cubicBezTo>
                  <a:cubicBezTo>
                    <a:pt x="57428" y="23384"/>
                    <a:pt x="57872" y="24173"/>
                    <a:pt x="58266" y="25011"/>
                  </a:cubicBezTo>
                  <a:cubicBezTo>
                    <a:pt x="58808" y="25948"/>
                    <a:pt x="59202" y="26983"/>
                    <a:pt x="59400" y="28067"/>
                  </a:cubicBezTo>
                  <a:cubicBezTo>
                    <a:pt x="59498" y="28363"/>
                    <a:pt x="59498" y="28659"/>
                    <a:pt x="59449" y="28955"/>
                  </a:cubicBezTo>
                  <a:cubicBezTo>
                    <a:pt x="59646" y="30532"/>
                    <a:pt x="59498" y="32110"/>
                    <a:pt x="59005" y="33638"/>
                  </a:cubicBezTo>
                  <a:cubicBezTo>
                    <a:pt x="58808" y="34032"/>
                    <a:pt x="58611" y="34476"/>
                    <a:pt x="58414" y="34870"/>
                  </a:cubicBezTo>
                  <a:cubicBezTo>
                    <a:pt x="57674" y="36398"/>
                    <a:pt x="56886" y="37877"/>
                    <a:pt x="55358" y="38814"/>
                  </a:cubicBezTo>
                  <a:cubicBezTo>
                    <a:pt x="55160" y="38912"/>
                    <a:pt x="54914" y="39011"/>
                    <a:pt x="54717" y="39060"/>
                  </a:cubicBezTo>
                  <a:cubicBezTo>
                    <a:pt x="54071" y="39242"/>
                    <a:pt x="53410" y="39332"/>
                    <a:pt x="52752" y="39332"/>
                  </a:cubicBezTo>
                  <a:cubicBezTo>
                    <a:pt x="51801" y="39332"/>
                    <a:pt x="50858" y="39143"/>
                    <a:pt x="49984" y="38764"/>
                  </a:cubicBezTo>
                  <a:cubicBezTo>
                    <a:pt x="49146" y="38419"/>
                    <a:pt x="48210" y="38271"/>
                    <a:pt x="47323" y="37926"/>
                  </a:cubicBezTo>
                  <a:cubicBezTo>
                    <a:pt x="46583" y="37631"/>
                    <a:pt x="45844" y="37285"/>
                    <a:pt x="45104" y="37039"/>
                  </a:cubicBezTo>
                  <a:cubicBezTo>
                    <a:pt x="44710" y="36940"/>
                    <a:pt x="44316" y="36990"/>
                    <a:pt x="43971" y="36891"/>
                  </a:cubicBezTo>
                  <a:cubicBezTo>
                    <a:pt x="42837" y="36595"/>
                    <a:pt x="41802" y="36152"/>
                    <a:pt x="40668" y="35955"/>
                  </a:cubicBezTo>
                  <a:cubicBezTo>
                    <a:pt x="40028" y="35804"/>
                    <a:pt x="39387" y="35740"/>
                    <a:pt x="38725" y="35740"/>
                  </a:cubicBezTo>
                  <a:cubicBezTo>
                    <a:pt x="38521" y="35740"/>
                    <a:pt x="38314" y="35746"/>
                    <a:pt x="38105" y="35757"/>
                  </a:cubicBezTo>
                  <a:cubicBezTo>
                    <a:pt x="36872" y="36004"/>
                    <a:pt x="36034" y="37088"/>
                    <a:pt x="36083" y="38321"/>
                  </a:cubicBezTo>
                  <a:cubicBezTo>
                    <a:pt x="36133" y="39652"/>
                    <a:pt x="36083" y="40933"/>
                    <a:pt x="36182" y="42264"/>
                  </a:cubicBezTo>
                  <a:cubicBezTo>
                    <a:pt x="36231" y="43250"/>
                    <a:pt x="36182" y="44285"/>
                    <a:pt x="36231" y="45271"/>
                  </a:cubicBezTo>
                  <a:cubicBezTo>
                    <a:pt x="36330" y="46109"/>
                    <a:pt x="36182" y="46898"/>
                    <a:pt x="36231" y="47736"/>
                  </a:cubicBezTo>
                  <a:cubicBezTo>
                    <a:pt x="36281" y="49116"/>
                    <a:pt x="36231" y="50496"/>
                    <a:pt x="36281" y="51877"/>
                  </a:cubicBezTo>
                  <a:cubicBezTo>
                    <a:pt x="36379" y="53947"/>
                    <a:pt x="36281" y="55968"/>
                    <a:pt x="36429" y="58038"/>
                  </a:cubicBezTo>
                  <a:cubicBezTo>
                    <a:pt x="36576" y="59813"/>
                    <a:pt x="36330" y="61588"/>
                    <a:pt x="36429" y="63362"/>
                  </a:cubicBezTo>
                  <a:cubicBezTo>
                    <a:pt x="36478" y="64348"/>
                    <a:pt x="36527" y="65285"/>
                    <a:pt x="36527" y="66271"/>
                  </a:cubicBezTo>
                  <a:cubicBezTo>
                    <a:pt x="36626" y="67700"/>
                    <a:pt x="36626" y="69130"/>
                    <a:pt x="36675" y="70608"/>
                  </a:cubicBezTo>
                  <a:cubicBezTo>
                    <a:pt x="36724" y="72531"/>
                    <a:pt x="36774" y="74503"/>
                    <a:pt x="36823" y="76474"/>
                  </a:cubicBezTo>
                  <a:cubicBezTo>
                    <a:pt x="36872" y="77953"/>
                    <a:pt x="36872" y="79432"/>
                    <a:pt x="36823" y="80911"/>
                  </a:cubicBezTo>
                  <a:cubicBezTo>
                    <a:pt x="36774" y="82291"/>
                    <a:pt x="36823" y="83671"/>
                    <a:pt x="36971" y="85002"/>
                  </a:cubicBezTo>
                  <a:cubicBezTo>
                    <a:pt x="37020" y="85840"/>
                    <a:pt x="36921" y="86678"/>
                    <a:pt x="36971" y="87566"/>
                  </a:cubicBezTo>
                  <a:cubicBezTo>
                    <a:pt x="36971" y="87664"/>
                    <a:pt x="36872" y="87861"/>
                    <a:pt x="36971" y="87960"/>
                  </a:cubicBezTo>
                  <a:cubicBezTo>
                    <a:pt x="37267" y="88699"/>
                    <a:pt x="36823" y="88798"/>
                    <a:pt x="36281" y="88798"/>
                  </a:cubicBezTo>
                  <a:lnTo>
                    <a:pt x="30464" y="88798"/>
                  </a:lnTo>
                  <a:cubicBezTo>
                    <a:pt x="30045" y="88773"/>
                    <a:pt x="29614" y="88761"/>
                    <a:pt x="29182" y="88761"/>
                  </a:cubicBezTo>
                  <a:cubicBezTo>
                    <a:pt x="28751" y="88761"/>
                    <a:pt x="28320" y="88773"/>
                    <a:pt x="27901" y="88798"/>
                  </a:cubicBezTo>
                  <a:cubicBezTo>
                    <a:pt x="27531" y="88847"/>
                    <a:pt x="27174" y="88847"/>
                    <a:pt x="26816" y="88847"/>
                  </a:cubicBezTo>
                  <a:cubicBezTo>
                    <a:pt x="26459" y="88847"/>
                    <a:pt x="26101" y="88847"/>
                    <a:pt x="25732" y="88897"/>
                  </a:cubicBezTo>
                  <a:cubicBezTo>
                    <a:pt x="25461" y="88921"/>
                    <a:pt x="25202" y="88934"/>
                    <a:pt x="24943" y="88934"/>
                  </a:cubicBezTo>
                  <a:cubicBezTo>
                    <a:pt x="24684" y="88934"/>
                    <a:pt x="24425" y="88921"/>
                    <a:pt x="24154" y="88897"/>
                  </a:cubicBezTo>
                  <a:cubicBezTo>
                    <a:pt x="23859" y="88897"/>
                    <a:pt x="23859" y="88552"/>
                    <a:pt x="23859" y="88256"/>
                  </a:cubicBezTo>
                  <a:cubicBezTo>
                    <a:pt x="24006" y="87418"/>
                    <a:pt x="24006" y="86580"/>
                    <a:pt x="23957" y="85692"/>
                  </a:cubicBezTo>
                  <a:cubicBezTo>
                    <a:pt x="23957" y="84904"/>
                    <a:pt x="24006" y="84164"/>
                    <a:pt x="24056" y="83376"/>
                  </a:cubicBezTo>
                  <a:lnTo>
                    <a:pt x="24056" y="79826"/>
                  </a:lnTo>
                  <a:cubicBezTo>
                    <a:pt x="24006" y="78298"/>
                    <a:pt x="24056" y="76721"/>
                    <a:pt x="24154" y="75193"/>
                  </a:cubicBezTo>
                  <a:cubicBezTo>
                    <a:pt x="24253" y="73221"/>
                    <a:pt x="24154" y="71249"/>
                    <a:pt x="24253" y="69277"/>
                  </a:cubicBezTo>
                  <a:cubicBezTo>
                    <a:pt x="24351" y="67651"/>
                    <a:pt x="24253" y="65975"/>
                    <a:pt x="24401" y="64348"/>
                  </a:cubicBezTo>
                  <a:cubicBezTo>
                    <a:pt x="24499" y="62524"/>
                    <a:pt x="24401" y="60651"/>
                    <a:pt x="24401" y="58876"/>
                  </a:cubicBezTo>
                  <a:cubicBezTo>
                    <a:pt x="24401" y="57644"/>
                    <a:pt x="24450" y="56362"/>
                    <a:pt x="24549" y="55081"/>
                  </a:cubicBezTo>
                  <a:cubicBezTo>
                    <a:pt x="24598" y="54489"/>
                    <a:pt x="24598" y="53848"/>
                    <a:pt x="24499" y="53257"/>
                  </a:cubicBezTo>
                  <a:cubicBezTo>
                    <a:pt x="24499" y="52616"/>
                    <a:pt x="24549" y="52024"/>
                    <a:pt x="24598" y="51384"/>
                  </a:cubicBezTo>
                  <a:cubicBezTo>
                    <a:pt x="24598" y="50546"/>
                    <a:pt x="24598" y="49757"/>
                    <a:pt x="24598" y="48919"/>
                  </a:cubicBezTo>
                  <a:cubicBezTo>
                    <a:pt x="24697" y="48180"/>
                    <a:pt x="24697" y="47440"/>
                    <a:pt x="24647" y="46701"/>
                  </a:cubicBezTo>
                  <a:cubicBezTo>
                    <a:pt x="24549" y="45715"/>
                    <a:pt x="24697" y="44778"/>
                    <a:pt x="24647" y="43792"/>
                  </a:cubicBezTo>
                  <a:cubicBezTo>
                    <a:pt x="24598" y="43004"/>
                    <a:pt x="24746" y="42166"/>
                    <a:pt x="24746" y="41328"/>
                  </a:cubicBezTo>
                  <a:cubicBezTo>
                    <a:pt x="24795" y="39947"/>
                    <a:pt x="24746" y="38567"/>
                    <a:pt x="24598" y="37187"/>
                  </a:cubicBezTo>
                  <a:cubicBezTo>
                    <a:pt x="24401" y="36152"/>
                    <a:pt x="23563" y="35363"/>
                    <a:pt x="22528" y="35166"/>
                  </a:cubicBezTo>
                  <a:cubicBezTo>
                    <a:pt x="22411" y="35162"/>
                    <a:pt x="22294" y="35161"/>
                    <a:pt x="22178" y="35161"/>
                  </a:cubicBezTo>
                  <a:cubicBezTo>
                    <a:pt x="20675" y="35161"/>
                    <a:pt x="19214" y="35455"/>
                    <a:pt x="17795" y="36004"/>
                  </a:cubicBezTo>
                  <a:cubicBezTo>
                    <a:pt x="17253" y="36152"/>
                    <a:pt x="16662" y="36250"/>
                    <a:pt x="16119" y="36349"/>
                  </a:cubicBezTo>
                  <a:cubicBezTo>
                    <a:pt x="15380" y="36447"/>
                    <a:pt x="14690" y="36694"/>
                    <a:pt x="14000" y="37039"/>
                  </a:cubicBezTo>
                  <a:cubicBezTo>
                    <a:pt x="13310" y="37335"/>
                    <a:pt x="12619" y="37581"/>
                    <a:pt x="11880" y="37778"/>
                  </a:cubicBezTo>
                  <a:cubicBezTo>
                    <a:pt x="10993" y="38123"/>
                    <a:pt x="10105" y="38419"/>
                    <a:pt x="9169" y="38616"/>
                  </a:cubicBezTo>
                  <a:cubicBezTo>
                    <a:pt x="8677" y="38722"/>
                    <a:pt x="8197" y="38777"/>
                    <a:pt x="7731" y="38777"/>
                  </a:cubicBezTo>
                  <a:cubicBezTo>
                    <a:pt x="6234" y="38777"/>
                    <a:pt x="4886" y="38207"/>
                    <a:pt x="3796" y="36891"/>
                  </a:cubicBezTo>
                  <a:cubicBezTo>
                    <a:pt x="3155" y="35955"/>
                    <a:pt x="2563" y="34969"/>
                    <a:pt x="2120" y="33884"/>
                  </a:cubicBezTo>
                  <a:cubicBezTo>
                    <a:pt x="1676" y="33095"/>
                    <a:pt x="1430" y="32159"/>
                    <a:pt x="1380" y="31272"/>
                  </a:cubicBezTo>
                  <a:cubicBezTo>
                    <a:pt x="1282" y="30286"/>
                    <a:pt x="1232" y="29300"/>
                    <a:pt x="1331" y="28363"/>
                  </a:cubicBezTo>
                  <a:cubicBezTo>
                    <a:pt x="1479" y="27575"/>
                    <a:pt x="1725" y="26835"/>
                    <a:pt x="2021" y="26145"/>
                  </a:cubicBezTo>
                  <a:cubicBezTo>
                    <a:pt x="2366" y="25258"/>
                    <a:pt x="2810" y="24420"/>
                    <a:pt x="3254" y="23680"/>
                  </a:cubicBezTo>
                  <a:cubicBezTo>
                    <a:pt x="4092" y="22152"/>
                    <a:pt x="5570" y="21117"/>
                    <a:pt x="7296" y="20920"/>
                  </a:cubicBezTo>
                  <a:cubicBezTo>
                    <a:pt x="7493" y="20896"/>
                    <a:pt x="7686" y="20885"/>
                    <a:pt x="7876" y="20885"/>
                  </a:cubicBezTo>
                  <a:cubicBezTo>
                    <a:pt x="9248" y="20885"/>
                    <a:pt x="10433" y="21455"/>
                    <a:pt x="11732" y="21758"/>
                  </a:cubicBezTo>
                  <a:cubicBezTo>
                    <a:pt x="12866" y="22054"/>
                    <a:pt x="13852" y="22546"/>
                    <a:pt x="14936" y="22941"/>
                  </a:cubicBezTo>
                  <a:cubicBezTo>
                    <a:pt x="15528" y="23138"/>
                    <a:pt x="16119" y="23286"/>
                    <a:pt x="16711" y="23335"/>
                  </a:cubicBezTo>
                  <a:cubicBezTo>
                    <a:pt x="17746" y="23582"/>
                    <a:pt x="18732" y="23877"/>
                    <a:pt x="19718" y="24222"/>
                  </a:cubicBezTo>
                  <a:cubicBezTo>
                    <a:pt x="20350" y="24415"/>
                    <a:pt x="21012" y="24515"/>
                    <a:pt x="21680" y="24515"/>
                  </a:cubicBezTo>
                  <a:cubicBezTo>
                    <a:pt x="22210" y="24515"/>
                    <a:pt x="22743" y="24452"/>
                    <a:pt x="23267" y="24321"/>
                  </a:cubicBezTo>
                  <a:cubicBezTo>
                    <a:pt x="24105" y="23976"/>
                    <a:pt x="24697" y="23237"/>
                    <a:pt x="24844" y="22349"/>
                  </a:cubicBezTo>
                  <a:cubicBezTo>
                    <a:pt x="24894" y="20673"/>
                    <a:pt x="24598" y="19047"/>
                    <a:pt x="24006" y="17469"/>
                  </a:cubicBezTo>
                  <a:cubicBezTo>
                    <a:pt x="23859" y="17026"/>
                    <a:pt x="23711" y="16533"/>
                    <a:pt x="23661" y="16040"/>
                  </a:cubicBezTo>
                  <a:cubicBezTo>
                    <a:pt x="23563" y="15251"/>
                    <a:pt x="23316" y="14561"/>
                    <a:pt x="23021" y="13871"/>
                  </a:cubicBezTo>
                  <a:cubicBezTo>
                    <a:pt x="22675" y="13082"/>
                    <a:pt x="22380" y="12293"/>
                    <a:pt x="22183" y="11505"/>
                  </a:cubicBezTo>
                  <a:cubicBezTo>
                    <a:pt x="21936" y="10667"/>
                    <a:pt x="21542" y="9829"/>
                    <a:pt x="21394" y="8991"/>
                  </a:cubicBezTo>
                  <a:cubicBezTo>
                    <a:pt x="20901" y="7019"/>
                    <a:pt x="21542" y="4998"/>
                    <a:pt x="23070" y="3667"/>
                  </a:cubicBezTo>
                  <a:cubicBezTo>
                    <a:pt x="23809" y="3125"/>
                    <a:pt x="24598" y="2681"/>
                    <a:pt x="25387" y="2336"/>
                  </a:cubicBezTo>
                  <a:cubicBezTo>
                    <a:pt x="26274" y="1843"/>
                    <a:pt x="27161" y="1449"/>
                    <a:pt x="28147" y="1251"/>
                  </a:cubicBezTo>
                  <a:cubicBezTo>
                    <a:pt x="28985" y="1103"/>
                    <a:pt x="29823" y="1054"/>
                    <a:pt x="30661" y="1054"/>
                  </a:cubicBezTo>
                  <a:close/>
                  <a:moveTo>
                    <a:pt x="30467" y="1"/>
                  </a:moveTo>
                  <a:cubicBezTo>
                    <a:pt x="29712" y="1"/>
                    <a:pt x="28954" y="56"/>
                    <a:pt x="28196" y="167"/>
                  </a:cubicBezTo>
                  <a:cubicBezTo>
                    <a:pt x="26619" y="413"/>
                    <a:pt x="25091" y="956"/>
                    <a:pt x="23809" y="1892"/>
                  </a:cubicBezTo>
                  <a:cubicBezTo>
                    <a:pt x="22873" y="2434"/>
                    <a:pt x="22035" y="3125"/>
                    <a:pt x="21345" y="3913"/>
                  </a:cubicBezTo>
                  <a:cubicBezTo>
                    <a:pt x="20507" y="4899"/>
                    <a:pt x="20309" y="6131"/>
                    <a:pt x="20161" y="7364"/>
                  </a:cubicBezTo>
                  <a:cubicBezTo>
                    <a:pt x="20063" y="8251"/>
                    <a:pt x="20211" y="9188"/>
                    <a:pt x="20605" y="9976"/>
                  </a:cubicBezTo>
                  <a:cubicBezTo>
                    <a:pt x="20704" y="10272"/>
                    <a:pt x="20852" y="10519"/>
                    <a:pt x="20901" y="10814"/>
                  </a:cubicBezTo>
                  <a:cubicBezTo>
                    <a:pt x="21147" y="11948"/>
                    <a:pt x="21492" y="13033"/>
                    <a:pt x="21887" y="14117"/>
                  </a:cubicBezTo>
                  <a:cubicBezTo>
                    <a:pt x="22035" y="14364"/>
                    <a:pt x="22183" y="14610"/>
                    <a:pt x="22281" y="14906"/>
                  </a:cubicBezTo>
                  <a:cubicBezTo>
                    <a:pt x="22478" y="15744"/>
                    <a:pt x="22725" y="16582"/>
                    <a:pt x="22971" y="17469"/>
                  </a:cubicBezTo>
                  <a:cubicBezTo>
                    <a:pt x="23168" y="18011"/>
                    <a:pt x="23415" y="18603"/>
                    <a:pt x="23563" y="19194"/>
                  </a:cubicBezTo>
                  <a:cubicBezTo>
                    <a:pt x="23661" y="20082"/>
                    <a:pt x="23711" y="20969"/>
                    <a:pt x="23661" y="21906"/>
                  </a:cubicBezTo>
                  <a:cubicBezTo>
                    <a:pt x="23711" y="22448"/>
                    <a:pt x="23021" y="23335"/>
                    <a:pt x="22429" y="23335"/>
                  </a:cubicBezTo>
                  <a:cubicBezTo>
                    <a:pt x="22287" y="23340"/>
                    <a:pt x="22146" y="23343"/>
                    <a:pt x="22004" y="23343"/>
                  </a:cubicBezTo>
                  <a:cubicBezTo>
                    <a:pt x="20717" y="23343"/>
                    <a:pt x="19438" y="23139"/>
                    <a:pt x="18239" y="22694"/>
                  </a:cubicBezTo>
                  <a:cubicBezTo>
                    <a:pt x="17746" y="22546"/>
                    <a:pt x="17302" y="22399"/>
                    <a:pt x="16859" y="22251"/>
                  </a:cubicBezTo>
                  <a:cubicBezTo>
                    <a:pt x="16169" y="22152"/>
                    <a:pt x="15528" y="21955"/>
                    <a:pt x="14887" y="21708"/>
                  </a:cubicBezTo>
                  <a:cubicBezTo>
                    <a:pt x="14148" y="21314"/>
                    <a:pt x="13408" y="21068"/>
                    <a:pt x="12669" y="20870"/>
                  </a:cubicBezTo>
                  <a:cubicBezTo>
                    <a:pt x="12077" y="20821"/>
                    <a:pt x="11486" y="20624"/>
                    <a:pt x="10943" y="20427"/>
                  </a:cubicBezTo>
                  <a:cubicBezTo>
                    <a:pt x="10040" y="19975"/>
                    <a:pt x="9013" y="19731"/>
                    <a:pt x="8013" y="19731"/>
                  </a:cubicBezTo>
                  <a:cubicBezTo>
                    <a:pt x="7922" y="19731"/>
                    <a:pt x="7830" y="19733"/>
                    <a:pt x="7739" y="19737"/>
                  </a:cubicBezTo>
                  <a:cubicBezTo>
                    <a:pt x="6556" y="19786"/>
                    <a:pt x="5422" y="20131"/>
                    <a:pt x="4437" y="20723"/>
                  </a:cubicBezTo>
                  <a:cubicBezTo>
                    <a:pt x="3204" y="21708"/>
                    <a:pt x="2218" y="22990"/>
                    <a:pt x="1578" y="24420"/>
                  </a:cubicBezTo>
                  <a:cubicBezTo>
                    <a:pt x="444" y="26638"/>
                    <a:pt x="0" y="29201"/>
                    <a:pt x="394" y="31715"/>
                  </a:cubicBezTo>
                  <a:cubicBezTo>
                    <a:pt x="592" y="33293"/>
                    <a:pt x="1183" y="34821"/>
                    <a:pt x="2070" y="36152"/>
                  </a:cubicBezTo>
                  <a:cubicBezTo>
                    <a:pt x="2613" y="37088"/>
                    <a:pt x="3303" y="37926"/>
                    <a:pt x="4141" y="38616"/>
                  </a:cubicBezTo>
                  <a:cubicBezTo>
                    <a:pt x="5077" y="39454"/>
                    <a:pt x="6310" y="39652"/>
                    <a:pt x="7542" y="39750"/>
                  </a:cubicBezTo>
                  <a:cubicBezTo>
                    <a:pt x="7752" y="39773"/>
                    <a:pt x="7964" y="39786"/>
                    <a:pt x="8176" y="39786"/>
                  </a:cubicBezTo>
                  <a:cubicBezTo>
                    <a:pt x="8863" y="39786"/>
                    <a:pt x="9552" y="39657"/>
                    <a:pt x="10155" y="39356"/>
                  </a:cubicBezTo>
                  <a:cubicBezTo>
                    <a:pt x="10450" y="39208"/>
                    <a:pt x="10697" y="39109"/>
                    <a:pt x="10993" y="39011"/>
                  </a:cubicBezTo>
                  <a:cubicBezTo>
                    <a:pt x="12126" y="38814"/>
                    <a:pt x="13211" y="38469"/>
                    <a:pt x="14295" y="38025"/>
                  </a:cubicBezTo>
                  <a:cubicBezTo>
                    <a:pt x="14739" y="37778"/>
                    <a:pt x="15281" y="37581"/>
                    <a:pt x="15824" y="37483"/>
                  </a:cubicBezTo>
                  <a:cubicBezTo>
                    <a:pt x="16316" y="37384"/>
                    <a:pt x="16809" y="37236"/>
                    <a:pt x="17253" y="37088"/>
                  </a:cubicBezTo>
                  <a:cubicBezTo>
                    <a:pt x="18718" y="36447"/>
                    <a:pt x="20311" y="36146"/>
                    <a:pt x="21913" y="36146"/>
                  </a:cubicBezTo>
                  <a:cubicBezTo>
                    <a:pt x="22036" y="36146"/>
                    <a:pt x="22158" y="36148"/>
                    <a:pt x="22281" y="36152"/>
                  </a:cubicBezTo>
                  <a:cubicBezTo>
                    <a:pt x="22873" y="36201"/>
                    <a:pt x="23711" y="36940"/>
                    <a:pt x="23612" y="37483"/>
                  </a:cubicBezTo>
                  <a:cubicBezTo>
                    <a:pt x="23366" y="38912"/>
                    <a:pt x="23612" y="40292"/>
                    <a:pt x="23612" y="41673"/>
                  </a:cubicBezTo>
                  <a:lnTo>
                    <a:pt x="23612" y="44285"/>
                  </a:lnTo>
                  <a:cubicBezTo>
                    <a:pt x="23711" y="46109"/>
                    <a:pt x="23464" y="47884"/>
                    <a:pt x="23464" y="49708"/>
                  </a:cubicBezTo>
                  <a:cubicBezTo>
                    <a:pt x="23464" y="51532"/>
                    <a:pt x="23415" y="53257"/>
                    <a:pt x="23366" y="55081"/>
                  </a:cubicBezTo>
                  <a:cubicBezTo>
                    <a:pt x="23366" y="55524"/>
                    <a:pt x="23513" y="56017"/>
                    <a:pt x="23464" y="56510"/>
                  </a:cubicBezTo>
                  <a:cubicBezTo>
                    <a:pt x="23267" y="58236"/>
                    <a:pt x="23218" y="59961"/>
                    <a:pt x="23218" y="61686"/>
                  </a:cubicBezTo>
                  <a:cubicBezTo>
                    <a:pt x="23218" y="63116"/>
                    <a:pt x="23218" y="64496"/>
                    <a:pt x="23168" y="65925"/>
                  </a:cubicBezTo>
                  <a:cubicBezTo>
                    <a:pt x="23168" y="66813"/>
                    <a:pt x="22971" y="67749"/>
                    <a:pt x="23021" y="68637"/>
                  </a:cubicBezTo>
                  <a:cubicBezTo>
                    <a:pt x="23070" y="69721"/>
                    <a:pt x="23070" y="70756"/>
                    <a:pt x="23070" y="71791"/>
                  </a:cubicBezTo>
                  <a:cubicBezTo>
                    <a:pt x="23021" y="73862"/>
                    <a:pt x="23021" y="75883"/>
                    <a:pt x="23119" y="77904"/>
                  </a:cubicBezTo>
                  <a:cubicBezTo>
                    <a:pt x="23218" y="79038"/>
                    <a:pt x="22971" y="80172"/>
                    <a:pt x="22922" y="81305"/>
                  </a:cubicBezTo>
                  <a:cubicBezTo>
                    <a:pt x="22922" y="82538"/>
                    <a:pt x="22873" y="83819"/>
                    <a:pt x="22823" y="85101"/>
                  </a:cubicBezTo>
                  <a:cubicBezTo>
                    <a:pt x="22774" y="86235"/>
                    <a:pt x="22823" y="87467"/>
                    <a:pt x="22823" y="88650"/>
                  </a:cubicBezTo>
                  <a:cubicBezTo>
                    <a:pt x="22867" y="89529"/>
                    <a:pt x="23146" y="89899"/>
                    <a:pt x="23905" y="89899"/>
                  </a:cubicBezTo>
                  <a:cubicBezTo>
                    <a:pt x="23997" y="89899"/>
                    <a:pt x="24097" y="89893"/>
                    <a:pt x="24204" y="89882"/>
                  </a:cubicBezTo>
                  <a:cubicBezTo>
                    <a:pt x="24906" y="89772"/>
                    <a:pt x="25636" y="89716"/>
                    <a:pt x="26352" y="89716"/>
                  </a:cubicBezTo>
                  <a:cubicBezTo>
                    <a:pt x="26591" y="89716"/>
                    <a:pt x="26828" y="89722"/>
                    <a:pt x="27063" y="89735"/>
                  </a:cubicBezTo>
                  <a:cubicBezTo>
                    <a:pt x="28073" y="89807"/>
                    <a:pt x="29057" y="89853"/>
                    <a:pt x="30034" y="89853"/>
                  </a:cubicBezTo>
                  <a:cubicBezTo>
                    <a:pt x="30392" y="89853"/>
                    <a:pt x="30748" y="89846"/>
                    <a:pt x="31105" y="89833"/>
                  </a:cubicBezTo>
                  <a:cubicBezTo>
                    <a:pt x="31992" y="89784"/>
                    <a:pt x="32879" y="89735"/>
                    <a:pt x="33767" y="89735"/>
                  </a:cubicBezTo>
                  <a:lnTo>
                    <a:pt x="37414" y="89735"/>
                  </a:lnTo>
                  <a:cubicBezTo>
                    <a:pt x="37440" y="89738"/>
                    <a:pt x="37465" y="89739"/>
                    <a:pt x="37490" y="89739"/>
                  </a:cubicBezTo>
                  <a:cubicBezTo>
                    <a:pt x="37852" y="89739"/>
                    <a:pt x="38151" y="89413"/>
                    <a:pt x="38105" y="89044"/>
                  </a:cubicBezTo>
                  <a:cubicBezTo>
                    <a:pt x="37957" y="87516"/>
                    <a:pt x="38105" y="86038"/>
                    <a:pt x="38006" y="84509"/>
                  </a:cubicBezTo>
                  <a:cubicBezTo>
                    <a:pt x="37957" y="83425"/>
                    <a:pt x="38006" y="82340"/>
                    <a:pt x="38006" y="81207"/>
                  </a:cubicBezTo>
                  <a:cubicBezTo>
                    <a:pt x="38006" y="79284"/>
                    <a:pt x="37907" y="77362"/>
                    <a:pt x="37858" y="75439"/>
                  </a:cubicBezTo>
                  <a:cubicBezTo>
                    <a:pt x="37858" y="74207"/>
                    <a:pt x="37809" y="72975"/>
                    <a:pt x="37809" y="71742"/>
                  </a:cubicBezTo>
                  <a:lnTo>
                    <a:pt x="37809" y="68587"/>
                  </a:lnTo>
                  <a:cubicBezTo>
                    <a:pt x="37809" y="67700"/>
                    <a:pt x="37710" y="66813"/>
                    <a:pt x="37710" y="65925"/>
                  </a:cubicBezTo>
                  <a:cubicBezTo>
                    <a:pt x="37612" y="64151"/>
                    <a:pt x="37612" y="62376"/>
                    <a:pt x="37612" y="60602"/>
                  </a:cubicBezTo>
                  <a:cubicBezTo>
                    <a:pt x="37612" y="59468"/>
                    <a:pt x="37513" y="58334"/>
                    <a:pt x="37464" y="57151"/>
                  </a:cubicBezTo>
                  <a:cubicBezTo>
                    <a:pt x="37365" y="56757"/>
                    <a:pt x="37365" y="56362"/>
                    <a:pt x="37365" y="55968"/>
                  </a:cubicBezTo>
                  <a:cubicBezTo>
                    <a:pt x="37710" y="54637"/>
                    <a:pt x="37464" y="53306"/>
                    <a:pt x="37414" y="51975"/>
                  </a:cubicBezTo>
                  <a:cubicBezTo>
                    <a:pt x="37365" y="50299"/>
                    <a:pt x="37414" y="48623"/>
                    <a:pt x="37316" y="46947"/>
                  </a:cubicBezTo>
                  <a:cubicBezTo>
                    <a:pt x="37168" y="45616"/>
                    <a:pt x="37267" y="44285"/>
                    <a:pt x="37217" y="42954"/>
                  </a:cubicBezTo>
                  <a:cubicBezTo>
                    <a:pt x="37217" y="42067"/>
                    <a:pt x="37217" y="41180"/>
                    <a:pt x="37267" y="40342"/>
                  </a:cubicBezTo>
                  <a:cubicBezTo>
                    <a:pt x="37365" y="39553"/>
                    <a:pt x="37267" y="38814"/>
                    <a:pt x="37365" y="38074"/>
                  </a:cubicBezTo>
                  <a:cubicBezTo>
                    <a:pt x="37365" y="37433"/>
                    <a:pt x="37809" y="36940"/>
                    <a:pt x="38400" y="36842"/>
                  </a:cubicBezTo>
                  <a:cubicBezTo>
                    <a:pt x="38639" y="36825"/>
                    <a:pt x="38875" y="36817"/>
                    <a:pt x="39111" y="36817"/>
                  </a:cubicBezTo>
                  <a:cubicBezTo>
                    <a:pt x="40289" y="36817"/>
                    <a:pt x="41432" y="37023"/>
                    <a:pt x="42541" y="37433"/>
                  </a:cubicBezTo>
                  <a:cubicBezTo>
                    <a:pt x="42985" y="37631"/>
                    <a:pt x="43478" y="37778"/>
                    <a:pt x="43921" y="37877"/>
                  </a:cubicBezTo>
                  <a:cubicBezTo>
                    <a:pt x="44611" y="38025"/>
                    <a:pt x="45301" y="38222"/>
                    <a:pt x="45942" y="38518"/>
                  </a:cubicBezTo>
                  <a:cubicBezTo>
                    <a:pt x="46632" y="38814"/>
                    <a:pt x="47323" y="39109"/>
                    <a:pt x="48062" y="39307"/>
                  </a:cubicBezTo>
                  <a:cubicBezTo>
                    <a:pt x="48653" y="39405"/>
                    <a:pt x="49294" y="39553"/>
                    <a:pt x="49886" y="39799"/>
                  </a:cubicBezTo>
                  <a:cubicBezTo>
                    <a:pt x="50774" y="40244"/>
                    <a:pt x="51742" y="40448"/>
                    <a:pt x="52755" y="40448"/>
                  </a:cubicBezTo>
                  <a:cubicBezTo>
                    <a:pt x="52866" y="40448"/>
                    <a:pt x="52978" y="40445"/>
                    <a:pt x="53090" y="40440"/>
                  </a:cubicBezTo>
                  <a:cubicBezTo>
                    <a:pt x="54372" y="40292"/>
                    <a:pt x="55703" y="40095"/>
                    <a:pt x="56688" y="39208"/>
                  </a:cubicBezTo>
                  <a:cubicBezTo>
                    <a:pt x="57773" y="38222"/>
                    <a:pt x="58611" y="37039"/>
                    <a:pt x="59252" y="35757"/>
                  </a:cubicBezTo>
                  <a:cubicBezTo>
                    <a:pt x="60139" y="34032"/>
                    <a:pt x="60533" y="32110"/>
                    <a:pt x="60484" y="30236"/>
                  </a:cubicBezTo>
                  <a:cubicBezTo>
                    <a:pt x="60583" y="27870"/>
                    <a:pt x="59991" y="25553"/>
                    <a:pt x="58759" y="23582"/>
                  </a:cubicBezTo>
                  <a:cubicBezTo>
                    <a:pt x="57625" y="21807"/>
                    <a:pt x="56393" y="20180"/>
                    <a:pt x="54076" y="19885"/>
                  </a:cubicBezTo>
                  <a:cubicBezTo>
                    <a:pt x="53593" y="19804"/>
                    <a:pt x="53077" y="19724"/>
                    <a:pt x="52582" y="19724"/>
                  </a:cubicBezTo>
                  <a:cubicBezTo>
                    <a:pt x="52471" y="19724"/>
                    <a:pt x="52361" y="19728"/>
                    <a:pt x="52252" y="19737"/>
                  </a:cubicBezTo>
                  <a:cubicBezTo>
                    <a:pt x="51365" y="19786"/>
                    <a:pt x="50576" y="20279"/>
                    <a:pt x="49787" y="20427"/>
                  </a:cubicBezTo>
                  <a:cubicBezTo>
                    <a:pt x="47914" y="20821"/>
                    <a:pt x="46287" y="21659"/>
                    <a:pt x="44463" y="22152"/>
                  </a:cubicBezTo>
                  <a:cubicBezTo>
                    <a:pt x="44168" y="22201"/>
                    <a:pt x="43823" y="22300"/>
                    <a:pt x="43478" y="22399"/>
                  </a:cubicBezTo>
                  <a:cubicBezTo>
                    <a:pt x="42097" y="23002"/>
                    <a:pt x="40642" y="23304"/>
                    <a:pt x="39176" y="23304"/>
                  </a:cubicBezTo>
                  <a:cubicBezTo>
                    <a:pt x="38967" y="23304"/>
                    <a:pt x="38758" y="23298"/>
                    <a:pt x="38548" y="23286"/>
                  </a:cubicBezTo>
                  <a:cubicBezTo>
                    <a:pt x="37858" y="23187"/>
                    <a:pt x="37365" y="22694"/>
                    <a:pt x="37168" y="22103"/>
                  </a:cubicBezTo>
                  <a:cubicBezTo>
                    <a:pt x="37119" y="20969"/>
                    <a:pt x="37217" y="19835"/>
                    <a:pt x="37513" y="18800"/>
                  </a:cubicBezTo>
                  <a:cubicBezTo>
                    <a:pt x="37759" y="17962"/>
                    <a:pt x="38154" y="17173"/>
                    <a:pt x="38302" y="16335"/>
                  </a:cubicBezTo>
                  <a:cubicBezTo>
                    <a:pt x="38597" y="14857"/>
                    <a:pt x="39485" y="13575"/>
                    <a:pt x="39731" y="12096"/>
                  </a:cubicBezTo>
                  <a:cubicBezTo>
                    <a:pt x="39830" y="11554"/>
                    <a:pt x="39928" y="11061"/>
                    <a:pt x="40126" y="10617"/>
                  </a:cubicBezTo>
                  <a:cubicBezTo>
                    <a:pt x="40668" y="9582"/>
                    <a:pt x="40914" y="8448"/>
                    <a:pt x="40816" y="7265"/>
                  </a:cubicBezTo>
                  <a:cubicBezTo>
                    <a:pt x="40668" y="6033"/>
                    <a:pt x="40471" y="4751"/>
                    <a:pt x="39583" y="3815"/>
                  </a:cubicBezTo>
                  <a:cubicBezTo>
                    <a:pt x="38844" y="2977"/>
                    <a:pt x="38006" y="2287"/>
                    <a:pt x="37069" y="1744"/>
                  </a:cubicBezTo>
                  <a:cubicBezTo>
                    <a:pt x="36133" y="1202"/>
                    <a:pt x="35196" y="758"/>
                    <a:pt x="34210" y="463"/>
                  </a:cubicBezTo>
                  <a:cubicBezTo>
                    <a:pt x="32978" y="155"/>
                    <a:pt x="31726" y="1"/>
                    <a:pt x="30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7"/>
            <p:cNvSpPr/>
            <p:nvPr/>
          </p:nvSpPr>
          <p:spPr>
            <a:xfrm>
              <a:off x="2647375" y="468425"/>
              <a:ext cx="927775" cy="1906275"/>
            </a:xfrm>
            <a:custGeom>
              <a:avLst/>
              <a:gdLst/>
              <a:ahLst/>
              <a:cxnLst/>
              <a:rect l="l" t="t" r="r" b="b"/>
              <a:pathLst>
                <a:path w="37111" h="76251" extrusionOk="0">
                  <a:moveTo>
                    <a:pt x="18821" y="1"/>
                  </a:moveTo>
                  <a:cubicBezTo>
                    <a:pt x="18791" y="1"/>
                    <a:pt x="18760" y="2"/>
                    <a:pt x="18727" y="6"/>
                  </a:cubicBezTo>
                  <a:cubicBezTo>
                    <a:pt x="18431" y="6"/>
                    <a:pt x="18185" y="302"/>
                    <a:pt x="18234" y="598"/>
                  </a:cubicBezTo>
                  <a:cubicBezTo>
                    <a:pt x="18284" y="2027"/>
                    <a:pt x="18234" y="3407"/>
                    <a:pt x="18234" y="4837"/>
                  </a:cubicBezTo>
                  <a:cubicBezTo>
                    <a:pt x="18136" y="6611"/>
                    <a:pt x="18136" y="8337"/>
                    <a:pt x="18284" y="10062"/>
                  </a:cubicBezTo>
                  <a:cubicBezTo>
                    <a:pt x="18481" y="11985"/>
                    <a:pt x="18136" y="13858"/>
                    <a:pt x="18284" y="15780"/>
                  </a:cubicBezTo>
                  <a:cubicBezTo>
                    <a:pt x="18382" y="17062"/>
                    <a:pt x="18136" y="18393"/>
                    <a:pt x="18284" y="19724"/>
                  </a:cubicBezTo>
                  <a:cubicBezTo>
                    <a:pt x="18284" y="19906"/>
                    <a:pt x="18326" y="20173"/>
                    <a:pt x="18059" y="20173"/>
                  </a:cubicBezTo>
                  <a:cubicBezTo>
                    <a:pt x="18037" y="20173"/>
                    <a:pt x="18014" y="20171"/>
                    <a:pt x="17988" y="20167"/>
                  </a:cubicBezTo>
                  <a:cubicBezTo>
                    <a:pt x="17618" y="20118"/>
                    <a:pt x="17248" y="20093"/>
                    <a:pt x="16885" y="20093"/>
                  </a:cubicBezTo>
                  <a:cubicBezTo>
                    <a:pt x="16521" y="20093"/>
                    <a:pt x="16164" y="20118"/>
                    <a:pt x="15819" y="20167"/>
                  </a:cubicBezTo>
                  <a:cubicBezTo>
                    <a:pt x="14503" y="20128"/>
                    <a:pt x="13219" y="20055"/>
                    <a:pt x="11941" y="20055"/>
                  </a:cubicBezTo>
                  <a:cubicBezTo>
                    <a:pt x="11640" y="20055"/>
                    <a:pt x="11339" y="20059"/>
                    <a:pt x="11037" y="20069"/>
                  </a:cubicBezTo>
                  <a:cubicBezTo>
                    <a:pt x="10495" y="20069"/>
                    <a:pt x="9953" y="20118"/>
                    <a:pt x="9411" y="20118"/>
                  </a:cubicBezTo>
                  <a:cubicBezTo>
                    <a:pt x="8721" y="20118"/>
                    <a:pt x="8008" y="20074"/>
                    <a:pt x="7289" y="20074"/>
                  </a:cubicBezTo>
                  <a:cubicBezTo>
                    <a:pt x="6929" y="20074"/>
                    <a:pt x="6568" y="20085"/>
                    <a:pt x="6206" y="20118"/>
                  </a:cubicBezTo>
                  <a:cubicBezTo>
                    <a:pt x="5769" y="20160"/>
                    <a:pt x="5314" y="20175"/>
                    <a:pt x="4852" y="20175"/>
                  </a:cubicBezTo>
                  <a:cubicBezTo>
                    <a:pt x="4222" y="20175"/>
                    <a:pt x="3579" y="20147"/>
                    <a:pt x="2953" y="20118"/>
                  </a:cubicBezTo>
                  <a:cubicBezTo>
                    <a:pt x="2325" y="20118"/>
                    <a:pt x="1696" y="20201"/>
                    <a:pt x="1088" y="20201"/>
                  </a:cubicBezTo>
                  <a:cubicBezTo>
                    <a:pt x="886" y="20201"/>
                    <a:pt x="686" y="20192"/>
                    <a:pt x="488" y="20167"/>
                  </a:cubicBezTo>
                  <a:cubicBezTo>
                    <a:pt x="463" y="20162"/>
                    <a:pt x="437" y="20160"/>
                    <a:pt x="412" y="20160"/>
                  </a:cubicBezTo>
                  <a:cubicBezTo>
                    <a:pt x="194" y="20160"/>
                    <a:pt x="1" y="20341"/>
                    <a:pt x="45" y="20562"/>
                  </a:cubicBezTo>
                  <a:cubicBezTo>
                    <a:pt x="45" y="20808"/>
                    <a:pt x="143" y="21104"/>
                    <a:pt x="439" y="21104"/>
                  </a:cubicBezTo>
                  <a:cubicBezTo>
                    <a:pt x="500" y="21098"/>
                    <a:pt x="561" y="21096"/>
                    <a:pt x="622" y="21096"/>
                  </a:cubicBezTo>
                  <a:cubicBezTo>
                    <a:pt x="1042" y="21096"/>
                    <a:pt x="1462" y="21211"/>
                    <a:pt x="1882" y="21211"/>
                  </a:cubicBezTo>
                  <a:cubicBezTo>
                    <a:pt x="1944" y="21211"/>
                    <a:pt x="2005" y="21208"/>
                    <a:pt x="2066" y="21203"/>
                  </a:cubicBezTo>
                  <a:cubicBezTo>
                    <a:pt x="3077" y="21168"/>
                    <a:pt x="4087" y="21133"/>
                    <a:pt x="5116" y="21133"/>
                  </a:cubicBezTo>
                  <a:cubicBezTo>
                    <a:pt x="5542" y="21133"/>
                    <a:pt x="5971" y="21139"/>
                    <a:pt x="6404" y="21153"/>
                  </a:cubicBezTo>
                  <a:cubicBezTo>
                    <a:pt x="6619" y="21161"/>
                    <a:pt x="6835" y="21164"/>
                    <a:pt x="7052" y="21164"/>
                  </a:cubicBezTo>
                  <a:cubicBezTo>
                    <a:pt x="7901" y="21164"/>
                    <a:pt x="8764" y="21119"/>
                    <a:pt x="9631" y="21119"/>
                  </a:cubicBezTo>
                  <a:cubicBezTo>
                    <a:pt x="10017" y="21119"/>
                    <a:pt x="10404" y="21127"/>
                    <a:pt x="10791" y="21153"/>
                  </a:cubicBezTo>
                  <a:cubicBezTo>
                    <a:pt x="11101" y="21166"/>
                    <a:pt x="11413" y="21172"/>
                    <a:pt x="11724" y="21172"/>
                  </a:cubicBezTo>
                  <a:cubicBezTo>
                    <a:pt x="13138" y="21172"/>
                    <a:pt x="14565" y="21063"/>
                    <a:pt x="15984" y="21063"/>
                  </a:cubicBezTo>
                  <a:cubicBezTo>
                    <a:pt x="16638" y="21063"/>
                    <a:pt x="17290" y="21086"/>
                    <a:pt x="17939" y="21153"/>
                  </a:cubicBezTo>
                  <a:cubicBezTo>
                    <a:pt x="18234" y="21153"/>
                    <a:pt x="18284" y="21203"/>
                    <a:pt x="18284" y="21498"/>
                  </a:cubicBezTo>
                  <a:cubicBezTo>
                    <a:pt x="18284" y="22583"/>
                    <a:pt x="18382" y="23667"/>
                    <a:pt x="18284" y="24752"/>
                  </a:cubicBezTo>
                  <a:cubicBezTo>
                    <a:pt x="18234" y="25294"/>
                    <a:pt x="18185" y="25836"/>
                    <a:pt x="18234" y="26378"/>
                  </a:cubicBezTo>
                  <a:cubicBezTo>
                    <a:pt x="18333" y="28054"/>
                    <a:pt x="18284" y="29681"/>
                    <a:pt x="18284" y="31357"/>
                  </a:cubicBezTo>
                  <a:cubicBezTo>
                    <a:pt x="18284" y="32984"/>
                    <a:pt x="18284" y="34660"/>
                    <a:pt x="18234" y="36287"/>
                  </a:cubicBezTo>
                  <a:cubicBezTo>
                    <a:pt x="18037" y="39343"/>
                    <a:pt x="18382" y="42448"/>
                    <a:pt x="18234" y="45505"/>
                  </a:cubicBezTo>
                  <a:cubicBezTo>
                    <a:pt x="18234" y="46145"/>
                    <a:pt x="18333" y="46737"/>
                    <a:pt x="18284" y="47378"/>
                  </a:cubicBezTo>
                  <a:cubicBezTo>
                    <a:pt x="18234" y="48364"/>
                    <a:pt x="18234" y="49399"/>
                    <a:pt x="18284" y="50385"/>
                  </a:cubicBezTo>
                  <a:cubicBezTo>
                    <a:pt x="18382" y="51962"/>
                    <a:pt x="18431" y="53540"/>
                    <a:pt x="18333" y="55117"/>
                  </a:cubicBezTo>
                  <a:cubicBezTo>
                    <a:pt x="18284" y="57582"/>
                    <a:pt x="18431" y="60046"/>
                    <a:pt x="18333" y="62462"/>
                  </a:cubicBezTo>
                  <a:cubicBezTo>
                    <a:pt x="18234" y="64039"/>
                    <a:pt x="18481" y="65617"/>
                    <a:pt x="18234" y="67243"/>
                  </a:cubicBezTo>
                  <a:cubicBezTo>
                    <a:pt x="18086" y="68131"/>
                    <a:pt x="18234" y="69067"/>
                    <a:pt x="18234" y="70053"/>
                  </a:cubicBezTo>
                  <a:cubicBezTo>
                    <a:pt x="18185" y="70990"/>
                    <a:pt x="18333" y="71976"/>
                    <a:pt x="18333" y="72962"/>
                  </a:cubicBezTo>
                  <a:cubicBezTo>
                    <a:pt x="18333" y="73849"/>
                    <a:pt x="18382" y="74687"/>
                    <a:pt x="18333" y="75574"/>
                  </a:cubicBezTo>
                  <a:cubicBezTo>
                    <a:pt x="18333" y="75771"/>
                    <a:pt x="18284" y="76018"/>
                    <a:pt x="18530" y="76166"/>
                  </a:cubicBezTo>
                  <a:cubicBezTo>
                    <a:pt x="18606" y="76227"/>
                    <a:pt x="18678" y="76250"/>
                    <a:pt x="18747" y="76250"/>
                  </a:cubicBezTo>
                  <a:cubicBezTo>
                    <a:pt x="18899" y="76250"/>
                    <a:pt x="19035" y="76135"/>
                    <a:pt x="19171" y="76067"/>
                  </a:cubicBezTo>
                  <a:cubicBezTo>
                    <a:pt x="19368" y="75969"/>
                    <a:pt x="19417" y="75673"/>
                    <a:pt x="19417" y="75426"/>
                  </a:cubicBezTo>
                  <a:cubicBezTo>
                    <a:pt x="19417" y="74293"/>
                    <a:pt x="19467" y="73159"/>
                    <a:pt x="19368" y="72074"/>
                  </a:cubicBezTo>
                  <a:cubicBezTo>
                    <a:pt x="19269" y="71039"/>
                    <a:pt x="19565" y="70103"/>
                    <a:pt x="19467" y="69067"/>
                  </a:cubicBezTo>
                  <a:cubicBezTo>
                    <a:pt x="19417" y="68476"/>
                    <a:pt x="19368" y="67835"/>
                    <a:pt x="19417" y="67243"/>
                  </a:cubicBezTo>
                  <a:cubicBezTo>
                    <a:pt x="19417" y="66110"/>
                    <a:pt x="19467" y="65025"/>
                    <a:pt x="19417" y="63891"/>
                  </a:cubicBezTo>
                  <a:cubicBezTo>
                    <a:pt x="19368" y="62758"/>
                    <a:pt x="19319" y="61821"/>
                    <a:pt x="19319" y="60786"/>
                  </a:cubicBezTo>
                  <a:cubicBezTo>
                    <a:pt x="19319" y="59504"/>
                    <a:pt x="19269" y="58223"/>
                    <a:pt x="19368" y="56990"/>
                  </a:cubicBezTo>
                  <a:cubicBezTo>
                    <a:pt x="19368" y="56399"/>
                    <a:pt x="19220" y="55856"/>
                    <a:pt x="19319" y="55314"/>
                  </a:cubicBezTo>
                  <a:cubicBezTo>
                    <a:pt x="19417" y="54033"/>
                    <a:pt x="19417" y="52800"/>
                    <a:pt x="19368" y="51519"/>
                  </a:cubicBezTo>
                  <a:cubicBezTo>
                    <a:pt x="19368" y="50188"/>
                    <a:pt x="19171" y="48906"/>
                    <a:pt x="19319" y="47575"/>
                  </a:cubicBezTo>
                  <a:cubicBezTo>
                    <a:pt x="19417" y="46047"/>
                    <a:pt x="19417" y="44519"/>
                    <a:pt x="19368" y="43040"/>
                  </a:cubicBezTo>
                  <a:cubicBezTo>
                    <a:pt x="19269" y="41265"/>
                    <a:pt x="19467" y="39491"/>
                    <a:pt x="19417" y="37716"/>
                  </a:cubicBezTo>
                  <a:cubicBezTo>
                    <a:pt x="19368" y="35942"/>
                    <a:pt x="19417" y="34216"/>
                    <a:pt x="19417" y="32491"/>
                  </a:cubicBezTo>
                  <a:cubicBezTo>
                    <a:pt x="19417" y="30766"/>
                    <a:pt x="19269" y="29188"/>
                    <a:pt x="19319" y="27512"/>
                  </a:cubicBezTo>
                  <a:cubicBezTo>
                    <a:pt x="19368" y="25836"/>
                    <a:pt x="19319" y="24308"/>
                    <a:pt x="19368" y="22681"/>
                  </a:cubicBezTo>
                  <a:cubicBezTo>
                    <a:pt x="19417" y="22336"/>
                    <a:pt x="19417" y="21942"/>
                    <a:pt x="19368" y="21597"/>
                  </a:cubicBezTo>
                  <a:cubicBezTo>
                    <a:pt x="19368" y="21395"/>
                    <a:pt x="19501" y="21226"/>
                    <a:pt x="19657" y="21226"/>
                  </a:cubicBezTo>
                  <a:cubicBezTo>
                    <a:pt x="19691" y="21226"/>
                    <a:pt x="19727" y="21234"/>
                    <a:pt x="19762" y="21252"/>
                  </a:cubicBezTo>
                  <a:cubicBezTo>
                    <a:pt x="19910" y="21301"/>
                    <a:pt x="20058" y="21326"/>
                    <a:pt x="20212" y="21326"/>
                  </a:cubicBezTo>
                  <a:cubicBezTo>
                    <a:pt x="20366" y="21326"/>
                    <a:pt x="20526" y="21301"/>
                    <a:pt x="20699" y="21252"/>
                  </a:cubicBezTo>
                  <a:cubicBezTo>
                    <a:pt x="21745" y="21217"/>
                    <a:pt x="22766" y="21182"/>
                    <a:pt x="23797" y="21182"/>
                  </a:cubicBezTo>
                  <a:cubicBezTo>
                    <a:pt x="24224" y="21182"/>
                    <a:pt x="24653" y="21188"/>
                    <a:pt x="25086" y="21203"/>
                  </a:cubicBezTo>
                  <a:cubicBezTo>
                    <a:pt x="25390" y="21220"/>
                    <a:pt x="25695" y="21227"/>
                    <a:pt x="26002" y="21227"/>
                  </a:cubicBezTo>
                  <a:cubicBezTo>
                    <a:pt x="27013" y="21227"/>
                    <a:pt x="28034" y="21154"/>
                    <a:pt x="29048" y="21154"/>
                  </a:cubicBezTo>
                  <a:cubicBezTo>
                    <a:pt x="29471" y="21154"/>
                    <a:pt x="29893" y="21167"/>
                    <a:pt x="30311" y="21203"/>
                  </a:cubicBezTo>
                  <a:cubicBezTo>
                    <a:pt x="30780" y="21252"/>
                    <a:pt x="31248" y="21252"/>
                    <a:pt x="31716" y="21252"/>
                  </a:cubicBezTo>
                  <a:cubicBezTo>
                    <a:pt x="32185" y="21252"/>
                    <a:pt x="32653" y="21252"/>
                    <a:pt x="33121" y="21301"/>
                  </a:cubicBezTo>
                  <a:cubicBezTo>
                    <a:pt x="33499" y="21334"/>
                    <a:pt x="33872" y="21345"/>
                    <a:pt x="34242" y="21345"/>
                  </a:cubicBezTo>
                  <a:cubicBezTo>
                    <a:pt x="34983" y="21345"/>
                    <a:pt x="35717" y="21301"/>
                    <a:pt x="36473" y="21301"/>
                  </a:cubicBezTo>
                  <a:cubicBezTo>
                    <a:pt x="36495" y="21304"/>
                    <a:pt x="36518" y="21306"/>
                    <a:pt x="36539" y="21306"/>
                  </a:cubicBezTo>
                  <a:cubicBezTo>
                    <a:pt x="36855" y="21306"/>
                    <a:pt x="37111" y="20983"/>
                    <a:pt x="37065" y="20660"/>
                  </a:cubicBezTo>
                  <a:cubicBezTo>
                    <a:pt x="36966" y="20266"/>
                    <a:pt x="36720" y="20167"/>
                    <a:pt x="36375" y="20118"/>
                  </a:cubicBezTo>
                  <a:cubicBezTo>
                    <a:pt x="36256" y="20111"/>
                    <a:pt x="36138" y="20108"/>
                    <a:pt x="36022" y="20108"/>
                  </a:cubicBezTo>
                  <a:cubicBezTo>
                    <a:pt x="35566" y="20108"/>
                    <a:pt x="35125" y="20153"/>
                    <a:pt x="34688" y="20153"/>
                  </a:cubicBezTo>
                  <a:cubicBezTo>
                    <a:pt x="34494" y="20153"/>
                    <a:pt x="34300" y="20144"/>
                    <a:pt x="34107" y="20118"/>
                  </a:cubicBezTo>
                  <a:cubicBezTo>
                    <a:pt x="33959" y="20111"/>
                    <a:pt x="33810" y="20108"/>
                    <a:pt x="33662" y="20108"/>
                  </a:cubicBezTo>
                  <a:cubicBezTo>
                    <a:pt x="33083" y="20108"/>
                    <a:pt x="32507" y="20153"/>
                    <a:pt x="31943" y="20153"/>
                  </a:cubicBezTo>
                  <a:cubicBezTo>
                    <a:pt x="31692" y="20153"/>
                    <a:pt x="31444" y="20144"/>
                    <a:pt x="31199" y="20118"/>
                  </a:cubicBezTo>
                  <a:cubicBezTo>
                    <a:pt x="31050" y="20111"/>
                    <a:pt x="30904" y="20108"/>
                    <a:pt x="30760" y="20108"/>
                  </a:cubicBezTo>
                  <a:cubicBezTo>
                    <a:pt x="30196" y="20108"/>
                    <a:pt x="29662" y="20153"/>
                    <a:pt x="29136" y="20153"/>
                  </a:cubicBezTo>
                  <a:cubicBezTo>
                    <a:pt x="28902" y="20153"/>
                    <a:pt x="28670" y="20144"/>
                    <a:pt x="28438" y="20118"/>
                  </a:cubicBezTo>
                  <a:cubicBezTo>
                    <a:pt x="27960" y="20082"/>
                    <a:pt x="27478" y="20070"/>
                    <a:pt x="26995" y="20070"/>
                  </a:cubicBezTo>
                  <a:cubicBezTo>
                    <a:pt x="25839" y="20070"/>
                    <a:pt x="24673" y="20142"/>
                    <a:pt x="23519" y="20142"/>
                  </a:cubicBezTo>
                  <a:cubicBezTo>
                    <a:pt x="23169" y="20142"/>
                    <a:pt x="22821" y="20135"/>
                    <a:pt x="22474" y="20118"/>
                  </a:cubicBezTo>
                  <a:lnTo>
                    <a:pt x="19713" y="20118"/>
                  </a:lnTo>
                  <a:cubicBezTo>
                    <a:pt x="19516" y="20118"/>
                    <a:pt x="19319" y="20118"/>
                    <a:pt x="19319" y="19773"/>
                  </a:cubicBezTo>
                  <a:cubicBezTo>
                    <a:pt x="19368" y="18245"/>
                    <a:pt x="19220" y="16668"/>
                    <a:pt x="19319" y="15090"/>
                  </a:cubicBezTo>
                  <a:cubicBezTo>
                    <a:pt x="19417" y="13414"/>
                    <a:pt x="19417" y="11787"/>
                    <a:pt x="19269" y="10111"/>
                  </a:cubicBezTo>
                  <a:cubicBezTo>
                    <a:pt x="19171" y="9125"/>
                    <a:pt x="19467" y="8140"/>
                    <a:pt x="19417" y="7104"/>
                  </a:cubicBezTo>
                  <a:cubicBezTo>
                    <a:pt x="19368" y="5724"/>
                    <a:pt x="19368" y="4344"/>
                    <a:pt x="19368" y="2964"/>
                  </a:cubicBezTo>
                  <a:cubicBezTo>
                    <a:pt x="19368" y="2175"/>
                    <a:pt x="19368" y="1386"/>
                    <a:pt x="19319" y="598"/>
                  </a:cubicBezTo>
                  <a:cubicBezTo>
                    <a:pt x="19319" y="278"/>
                    <a:pt x="19192" y="1"/>
                    <a:pt x="18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7"/>
            <p:cNvSpPr/>
            <p:nvPr/>
          </p:nvSpPr>
          <p:spPr>
            <a:xfrm>
              <a:off x="3067525" y="325475"/>
              <a:ext cx="107200" cy="98800"/>
            </a:xfrm>
            <a:custGeom>
              <a:avLst/>
              <a:gdLst/>
              <a:ahLst/>
              <a:cxnLst/>
              <a:rect l="l" t="t" r="r" b="b"/>
              <a:pathLst>
                <a:path w="4288" h="3952" extrusionOk="0">
                  <a:moveTo>
                    <a:pt x="2603" y="0"/>
                  </a:moveTo>
                  <a:cubicBezTo>
                    <a:pt x="2573" y="0"/>
                    <a:pt x="2543" y="2"/>
                    <a:pt x="2513" y="6"/>
                  </a:cubicBezTo>
                  <a:cubicBezTo>
                    <a:pt x="1182" y="154"/>
                    <a:pt x="48" y="647"/>
                    <a:pt x="48" y="2273"/>
                  </a:cubicBezTo>
                  <a:cubicBezTo>
                    <a:pt x="0" y="3228"/>
                    <a:pt x="877" y="3952"/>
                    <a:pt x="2097" y="3952"/>
                  </a:cubicBezTo>
                  <a:cubicBezTo>
                    <a:pt x="2136" y="3952"/>
                    <a:pt x="2176" y="3951"/>
                    <a:pt x="2217" y="3949"/>
                  </a:cubicBezTo>
                  <a:cubicBezTo>
                    <a:pt x="2247" y="3951"/>
                    <a:pt x="2278" y="3952"/>
                    <a:pt x="2308" y="3952"/>
                  </a:cubicBezTo>
                  <a:cubicBezTo>
                    <a:pt x="3353" y="3952"/>
                    <a:pt x="4239" y="3130"/>
                    <a:pt x="4287" y="2076"/>
                  </a:cubicBezTo>
                  <a:cubicBezTo>
                    <a:pt x="4287" y="1175"/>
                    <a:pt x="3375" y="0"/>
                    <a:pt x="2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7"/>
            <p:cNvSpPr/>
            <p:nvPr/>
          </p:nvSpPr>
          <p:spPr>
            <a:xfrm>
              <a:off x="2451300" y="928200"/>
              <a:ext cx="104775" cy="97475"/>
            </a:xfrm>
            <a:custGeom>
              <a:avLst/>
              <a:gdLst/>
              <a:ahLst/>
              <a:cxnLst/>
              <a:rect l="l" t="t" r="r" b="b"/>
              <a:pathLst>
                <a:path w="4191" h="3899" extrusionOk="0">
                  <a:moveTo>
                    <a:pt x="2170" y="889"/>
                  </a:moveTo>
                  <a:cubicBezTo>
                    <a:pt x="3681" y="987"/>
                    <a:pt x="3601" y="3207"/>
                    <a:pt x="2120" y="3207"/>
                  </a:cubicBezTo>
                  <a:cubicBezTo>
                    <a:pt x="2104" y="3207"/>
                    <a:pt x="2087" y="3206"/>
                    <a:pt x="2071" y="3206"/>
                  </a:cubicBezTo>
                  <a:lnTo>
                    <a:pt x="2071" y="3157"/>
                  </a:lnTo>
                  <a:cubicBezTo>
                    <a:pt x="2044" y="3159"/>
                    <a:pt x="2017" y="3160"/>
                    <a:pt x="1991" y="3160"/>
                  </a:cubicBezTo>
                  <a:cubicBezTo>
                    <a:pt x="1339" y="3160"/>
                    <a:pt x="841" y="2587"/>
                    <a:pt x="888" y="1924"/>
                  </a:cubicBezTo>
                  <a:cubicBezTo>
                    <a:pt x="1036" y="1333"/>
                    <a:pt x="1578" y="889"/>
                    <a:pt x="2170" y="889"/>
                  </a:cubicBezTo>
                  <a:close/>
                  <a:moveTo>
                    <a:pt x="2512" y="0"/>
                  </a:moveTo>
                  <a:cubicBezTo>
                    <a:pt x="2497" y="0"/>
                    <a:pt x="2481" y="1"/>
                    <a:pt x="2465" y="2"/>
                  </a:cubicBezTo>
                  <a:cubicBezTo>
                    <a:pt x="937" y="150"/>
                    <a:pt x="50" y="692"/>
                    <a:pt x="1" y="2269"/>
                  </a:cubicBezTo>
                  <a:cubicBezTo>
                    <a:pt x="1" y="3176"/>
                    <a:pt x="1018" y="3898"/>
                    <a:pt x="2201" y="3898"/>
                  </a:cubicBezTo>
                  <a:cubicBezTo>
                    <a:pt x="2240" y="3898"/>
                    <a:pt x="2279" y="3898"/>
                    <a:pt x="2317" y="3896"/>
                  </a:cubicBezTo>
                  <a:cubicBezTo>
                    <a:pt x="3303" y="3847"/>
                    <a:pt x="4141" y="3009"/>
                    <a:pt x="4191" y="1974"/>
                  </a:cubicBezTo>
                  <a:cubicBezTo>
                    <a:pt x="4191" y="1105"/>
                    <a:pt x="3246" y="0"/>
                    <a:pt x="2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7"/>
            <p:cNvSpPr/>
            <p:nvPr/>
          </p:nvSpPr>
          <p:spPr>
            <a:xfrm>
              <a:off x="3655325" y="944100"/>
              <a:ext cx="104775" cy="97525"/>
            </a:xfrm>
            <a:custGeom>
              <a:avLst/>
              <a:gdLst/>
              <a:ahLst/>
              <a:cxnLst/>
              <a:rect l="l" t="t" r="r" b="b"/>
              <a:pathLst>
                <a:path w="4191" h="3901" extrusionOk="0">
                  <a:moveTo>
                    <a:pt x="2120" y="845"/>
                  </a:moveTo>
                  <a:cubicBezTo>
                    <a:pt x="3631" y="893"/>
                    <a:pt x="3551" y="3113"/>
                    <a:pt x="2070" y="3113"/>
                  </a:cubicBezTo>
                  <a:cubicBezTo>
                    <a:pt x="2054" y="3113"/>
                    <a:pt x="2038" y="3113"/>
                    <a:pt x="2021" y="3112"/>
                  </a:cubicBezTo>
                  <a:cubicBezTo>
                    <a:pt x="1994" y="3114"/>
                    <a:pt x="1967" y="3115"/>
                    <a:pt x="1941" y="3115"/>
                  </a:cubicBezTo>
                  <a:cubicBezTo>
                    <a:pt x="1290" y="3115"/>
                    <a:pt x="793" y="2543"/>
                    <a:pt x="887" y="1880"/>
                  </a:cubicBezTo>
                  <a:cubicBezTo>
                    <a:pt x="986" y="1288"/>
                    <a:pt x="1528" y="845"/>
                    <a:pt x="2120" y="845"/>
                  </a:cubicBezTo>
                  <a:close/>
                  <a:moveTo>
                    <a:pt x="2557" y="1"/>
                  </a:moveTo>
                  <a:cubicBezTo>
                    <a:pt x="2526" y="1"/>
                    <a:pt x="2495" y="3"/>
                    <a:pt x="2465" y="7"/>
                  </a:cubicBezTo>
                  <a:cubicBezTo>
                    <a:pt x="887" y="155"/>
                    <a:pt x="49" y="647"/>
                    <a:pt x="0" y="2274"/>
                  </a:cubicBezTo>
                  <a:cubicBezTo>
                    <a:pt x="0" y="3161"/>
                    <a:pt x="1035" y="3901"/>
                    <a:pt x="2218" y="3901"/>
                  </a:cubicBezTo>
                  <a:cubicBezTo>
                    <a:pt x="3303" y="3852"/>
                    <a:pt x="4141" y="3014"/>
                    <a:pt x="4190" y="1929"/>
                  </a:cubicBezTo>
                  <a:cubicBezTo>
                    <a:pt x="4190" y="1078"/>
                    <a:pt x="3283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1868347" y="-91440"/>
            <a:ext cx="7275653" cy="4963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Dù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sóng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gió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luôn vây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chặt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mỗi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bước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đi </a:t>
            </a:r>
            <a:br>
              <a:rPr lang="vi-VN" sz="50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n-US" sz="5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Trong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tay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chẳng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kinh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sợ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hay lo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lắng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chi </a:t>
            </a:r>
            <a:br>
              <a:rPr lang="en-US" sz="50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s-ES" sz="5000" i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0FBA33-5179-4687-A649-65C2A9786E97}"/>
              </a:ext>
            </a:extLst>
          </p:cNvPr>
          <p:cNvSpPr/>
          <p:nvPr/>
        </p:nvSpPr>
        <p:spPr>
          <a:xfrm rot="10800000">
            <a:off x="4234972" y="2153008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6756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57"/>
          <p:cNvGrpSpPr/>
          <p:nvPr/>
        </p:nvGrpSpPr>
        <p:grpSpPr>
          <a:xfrm>
            <a:off x="392576" y="1448012"/>
            <a:ext cx="1514575" cy="2247475"/>
            <a:chOff x="2352725" y="237650"/>
            <a:chExt cx="1514575" cy="2247475"/>
          </a:xfrm>
        </p:grpSpPr>
        <p:sp>
          <p:nvSpPr>
            <p:cNvPr id="896" name="Google Shape;896;p57"/>
            <p:cNvSpPr/>
            <p:nvPr/>
          </p:nvSpPr>
          <p:spPr>
            <a:xfrm>
              <a:off x="3089675" y="350250"/>
              <a:ext cx="60400" cy="54250"/>
            </a:xfrm>
            <a:custGeom>
              <a:avLst/>
              <a:gdLst/>
              <a:ahLst/>
              <a:cxnLst/>
              <a:rect l="l" t="t" r="r" b="b"/>
              <a:pathLst>
                <a:path w="2416" h="2170" extrusionOk="0">
                  <a:moveTo>
                    <a:pt x="1282" y="1"/>
                  </a:moveTo>
                  <a:cubicBezTo>
                    <a:pt x="739" y="1"/>
                    <a:pt x="49" y="494"/>
                    <a:pt x="49" y="937"/>
                  </a:cubicBezTo>
                  <a:cubicBezTo>
                    <a:pt x="0" y="1627"/>
                    <a:pt x="542" y="2170"/>
                    <a:pt x="1183" y="2170"/>
                  </a:cubicBezTo>
                  <a:cubicBezTo>
                    <a:pt x="1824" y="2120"/>
                    <a:pt x="2317" y="1677"/>
                    <a:pt x="2415" y="1085"/>
                  </a:cubicBezTo>
                  <a:cubicBezTo>
                    <a:pt x="2317" y="494"/>
                    <a:pt x="1873" y="50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7"/>
            <p:cNvSpPr/>
            <p:nvPr/>
          </p:nvSpPr>
          <p:spPr>
            <a:xfrm>
              <a:off x="2352725" y="237650"/>
              <a:ext cx="1514575" cy="2247475"/>
            </a:xfrm>
            <a:custGeom>
              <a:avLst/>
              <a:gdLst/>
              <a:ahLst/>
              <a:cxnLst/>
              <a:rect l="l" t="t" r="r" b="b"/>
              <a:pathLst>
                <a:path w="60583" h="89899" extrusionOk="0">
                  <a:moveTo>
                    <a:pt x="30661" y="1054"/>
                  </a:moveTo>
                  <a:cubicBezTo>
                    <a:pt x="31795" y="1054"/>
                    <a:pt x="32879" y="1202"/>
                    <a:pt x="33964" y="1547"/>
                  </a:cubicBezTo>
                  <a:cubicBezTo>
                    <a:pt x="34407" y="1695"/>
                    <a:pt x="34851" y="1941"/>
                    <a:pt x="35295" y="2139"/>
                  </a:cubicBezTo>
                  <a:cubicBezTo>
                    <a:pt x="36823" y="2829"/>
                    <a:pt x="38302" y="3667"/>
                    <a:pt x="39238" y="5244"/>
                  </a:cubicBezTo>
                  <a:cubicBezTo>
                    <a:pt x="39386" y="5540"/>
                    <a:pt x="39485" y="5836"/>
                    <a:pt x="39583" y="6181"/>
                  </a:cubicBezTo>
                  <a:cubicBezTo>
                    <a:pt x="39879" y="7364"/>
                    <a:pt x="39830" y="8646"/>
                    <a:pt x="39386" y="9779"/>
                  </a:cubicBezTo>
                  <a:cubicBezTo>
                    <a:pt x="39140" y="10322"/>
                    <a:pt x="38943" y="10913"/>
                    <a:pt x="38795" y="11455"/>
                  </a:cubicBezTo>
                  <a:cubicBezTo>
                    <a:pt x="38548" y="12293"/>
                    <a:pt x="38252" y="13082"/>
                    <a:pt x="37907" y="13871"/>
                  </a:cubicBezTo>
                  <a:cubicBezTo>
                    <a:pt x="37612" y="14709"/>
                    <a:pt x="37365" y="15547"/>
                    <a:pt x="37217" y="16434"/>
                  </a:cubicBezTo>
                  <a:cubicBezTo>
                    <a:pt x="37069" y="17469"/>
                    <a:pt x="36576" y="18455"/>
                    <a:pt x="36330" y="19490"/>
                  </a:cubicBezTo>
                  <a:cubicBezTo>
                    <a:pt x="35936" y="20723"/>
                    <a:pt x="35936" y="22004"/>
                    <a:pt x="36330" y="23237"/>
                  </a:cubicBezTo>
                  <a:cubicBezTo>
                    <a:pt x="36724" y="23976"/>
                    <a:pt x="37464" y="24420"/>
                    <a:pt x="38302" y="24420"/>
                  </a:cubicBezTo>
                  <a:cubicBezTo>
                    <a:pt x="38598" y="24465"/>
                    <a:pt x="38891" y="24485"/>
                    <a:pt x="39181" y="24485"/>
                  </a:cubicBezTo>
                  <a:cubicBezTo>
                    <a:pt x="40483" y="24485"/>
                    <a:pt x="41726" y="24074"/>
                    <a:pt x="42935" y="23631"/>
                  </a:cubicBezTo>
                  <a:cubicBezTo>
                    <a:pt x="43478" y="23483"/>
                    <a:pt x="44069" y="23335"/>
                    <a:pt x="44661" y="23286"/>
                  </a:cubicBezTo>
                  <a:cubicBezTo>
                    <a:pt x="45351" y="23138"/>
                    <a:pt x="46041" y="22941"/>
                    <a:pt x="46731" y="22596"/>
                  </a:cubicBezTo>
                  <a:cubicBezTo>
                    <a:pt x="47421" y="22300"/>
                    <a:pt x="48111" y="22054"/>
                    <a:pt x="48851" y="21807"/>
                  </a:cubicBezTo>
                  <a:cubicBezTo>
                    <a:pt x="49738" y="21561"/>
                    <a:pt x="50576" y="21216"/>
                    <a:pt x="51463" y="21018"/>
                  </a:cubicBezTo>
                  <a:cubicBezTo>
                    <a:pt x="51929" y="20890"/>
                    <a:pt x="52403" y="20828"/>
                    <a:pt x="52872" y="20828"/>
                  </a:cubicBezTo>
                  <a:cubicBezTo>
                    <a:pt x="54392" y="20828"/>
                    <a:pt x="55869" y="21478"/>
                    <a:pt x="56886" y="22645"/>
                  </a:cubicBezTo>
                  <a:cubicBezTo>
                    <a:pt x="57428" y="23384"/>
                    <a:pt x="57872" y="24173"/>
                    <a:pt x="58266" y="25011"/>
                  </a:cubicBezTo>
                  <a:cubicBezTo>
                    <a:pt x="58808" y="25948"/>
                    <a:pt x="59202" y="26983"/>
                    <a:pt x="59400" y="28067"/>
                  </a:cubicBezTo>
                  <a:cubicBezTo>
                    <a:pt x="59498" y="28363"/>
                    <a:pt x="59498" y="28659"/>
                    <a:pt x="59449" y="28955"/>
                  </a:cubicBezTo>
                  <a:cubicBezTo>
                    <a:pt x="59646" y="30532"/>
                    <a:pt x="59498" y="32110"/>
                    <a:pt x="59005" y="33638"/>
                  </a:cubicBezTo>
                  <a:cubicBezTo>
                    <a:pt x="58808" y="34032"/>
                    <a:pt x="58611" y="34476"/>
                    <a:pt x="58414" y="34870"/>
                  </a:cubicBezTo>
                  <a:cubicBezTo>
                    <a:pt x="57674" y="36398"/>
                    <a:pt x="56886" y="37877"/>
                    <a:pt x="55358" y="38814"/>
                  </a:cubicBezTo>
                  <a:cubicBezTo>
                    <a:pt x="55160" y="38912"/>
                    <a:pt x="54914" y="39011"/>
                    <a:pt x="54717" y="39060"/>
                  </a:cubicBezTo>
                  <a:cubicBezTo>
                    <a:pt x="54071" y="39242"/>
                    <a:pt x="53410" y="39332"/>
                    <a:pt x="52752" y="39332"/>
                  </a:cubicBezTo>
                  <a:cubicBezTo>
                    <a:pt x="51801" y="39332"/>
                    <a:pt x="50858" y="39143"/>
                    <a:pt x="49984" y="38764"/>
                  </a:cubicBezTo>
                  <a:cubicBezTo>
                    <a:pt x="49146" y="38419"/>
                    <a:pt x="48210" y="38271"/>
                    <a:pt x="47323" y="37926"/>
                  </a:cubicBezTo>
                  <a:cubicBezTo>
                    <a:pt x="46583" y="37631"/>
                    <a:pt x="45844" y="37285"/>
                    <a:pt x="45104" y="37039"/>
                  </a:cubicBezTo>
                  <a:cubicBezTo>
                    <a:pt x="44710" y="36940"/>
                    <a:pt x="44316" y="36990"/>
                    <a:pt x="43971" y="36891"/>
                  </a:cubicBezTo>
                  <a:cubicBezTo>
                    <a:pt x="42837" y="36595"/>
                    <a:pt x="41802" y="36152"/>
                    <a:pt x="40668" y="35955"/>
                  </a:cubicBezTo>
                  <a:cubicBezTo>
                    <a:pt x="40028" y="35804"/>
                    <a:pt x="39387" y="35740"/>
                    <a:pt x="38725" y="35740"/>
                  </a:cubicBezTo>
                  <a:cubicBezTo>
                    <a:pt x="38521" y="35740"/>
                    <a:pt x="38314" y="35746"/>
                    <a:pt x="38105" y="35757"/>
                  </a:cubicBezTo>
                  <a:cubicBezTo>
                    <a:pt x="36872" y="36004"/>
                    <a:pt x="36034" y="37088"/>
                    <a:pt x="36083" y="38321"/>
                  </a:cubicBezTo>
                  <a:cubicBezTo>
                    <a:pt x="36133" y="39652"/>
                    <a:pt x="36083" y="40933"/>
                    <a:pt x="36182" y="42264"/>
                  </a:cubicBezTo>
                  <a:cubicBezTo>
                    <a:pt x="36231" y="43250"/>
                    <a:pt x="36182" y="44285"/>
                    <a:pt x="36231" y="45271"/>
                  </a:cubicBezTo>
                  <a:cubicBezTo>
                    <a:pt x="36330" y="46109"/>
                    <a:pt x="36182" y="46898"/>
                    <a:pt x="36231" y="47736"/>
                  </a:cubicBezTo>
                  <a:cubicBezTo>
                    <a:pt x="36281" y="49116"/>
                    <a:pt x="36231" y="50496"/>
                    <a:pt x="36281" y="51877"/>
                  </a:cubicBezTo>
                  <a:cubicBezTo>
                    <a:pt x="36379" y="53947"/>
                    <a:pt x="36281" y="55968"/>
                    <a:pt x="36429" y="58038"/>
                  </a:cubicBezTo>
                  <a:cubicBezTo>
                    <a:pt x="36576" y="59813"/>
                    <a:pt x="36330" y="61588"/>
                    <a:pt x="36429" y="63362"/>
                  </a:cubicBezTo>
                  <a:cubicBezTo>
                    <a:pt x="36478" y="64348"/>
                    <a:pt x="36527" y="65285"/>
                    <a:pt x="36527" y="66271"/>
                  </a:cubicBezTo>
                  <a:cubicBezTo>
                    <a:pt x="36626" y="67700"/>
                    <a:pt x="36626" y="69130"/>
                    <a:pt x="36675" y="70608"/>
                  </a:cubicBezTo>
                  <a:cubicBezTo>
                    <a:pt x="36724" y="72531"/>
                    <a:pt x="36774" y="74503"/>
                    <a:pt x="36823" y="76474"/>
                  </a:cubicBezTo>
                  <a:cubicBezTo>
                    <a:pt x="36872" y="77953"/>
                    <a:pt x="36872" y="79432"/>
                    <a:pt x="36823" y="80911"/>
                  </a:cubicBezTo>
                  <a:cubicBezTo>
                    <a:pt x="36774" y="82291"/>
                    <a:pt x="36823" y="83671"/>
                    <a:pt x="36971" y="85002"/>
                  </a:cubicBezTo>
                  <a:cubicBezTo>
                    <a:pt x="37020" y="85840"/>
                    <a:pt x="36921" y="86678"/>
                    <a:pt x="36971" y="87566"/>
                  </a:cubicBezTo>
                  <a:cubicBezTo>
                    <a:pt x="36971" y="87664"/>
                    <a:pt x="36872" y="87861"/>
                    <a:pt x="36971" y="87960"/>
                  </a:cubicBezTo>
                  <a:cubicBezTo>
                    <a:pt x="37267" y="88699"/>
                    <a:pt x="36823" y="88798"/>
                    <a:pt x="36281" y="88798"/>
                  </a:cubicBezTo>
                  <a:lnTo>
                    <a:pt x="30464" y="88798"/>
                  </a:lnTo>
                  <a:cubicBezTo>
                    <a:pt x="30045" y="88773"/>
                    <a:pt x="29614" y="88761"/>
                    <a:pt x="29182" y="88761"/>
                  </a:cubicBezTo>
                  <a:cubicBezTo>
                    <a:pt x="28751" y="88761"/>
                    <a:pt x="28320" y="88773"/>
                    <a:pt x="27901" y="88798"/>
                  </a:cubicBezTo>
                  <a:cubicBezTo>
                    <a:pt x="27531" y="88847"/>
                    <a:pt x="27174" y="88847"/>
                    <a:pt x="26816" y="88847"/>
                  </a:cubicBezTo>
                  <a:cubicBezTo>
                    <a:pt x="26459" y="88847"/>
                    <a:pt x="26101" y="88847"/>
                    <a:pt x="25732" y="88897"/>
                  </a:cubicBezTo>
                  <a:cubicBezTo>
                    <a:pt x="25461" y="88921"/>
                    <a:pt x="25202" y="88934"/>
                    <a:pt x="24943" y="88934"/>
                  </a:cubicBezTo>
                  <a:cubicBezTo>
                    <a:pt x="24684" y="88934"/>
                    <a:pt x="24425" y="88921"/>
                    <a:pt x="24154" y="88897"/>
                  </a:cubicBezTo>
                  <a:cubicBezTo>
                    <a:pt x="23859" y="88897"/>
                    <a:pt x="23859" y="88552"/>
                    <a:pt x="23859" y="88256"/>
                  </a:cubicBezTo>
                  <a:cubicBezTo>
                    <a:pt x="24006" y="87418"/>
                    <a:pt x="24006" y="86580"/>
                    <a:pt x="23957" y="85692"/>
                  </a:cubicBezTo>
                  <a:cubicBezTo>
                    <a:pt x="23957" y="84904"/>
                    <a:pt x="24006" y="84164"/>
                    <a:pt x="24056" y="83376"/>
                  </a:cubicBezTo>
                  <a:lnTo>
                    <a:pt x="24056" y="79826"/>
                  </a:lnTo>
                  <a:cubicBezTo>
                    <a:pt x="24006" y="78298"/>
                    <a:pt x="24056" y="76721"/>
                    <a:pt x="24154" y="75193"/>
                  </a:cubicBezTo>
                  <a:cubicBezTo>
                    <a:pt x="24253" y="73221"/>
                    <a:pt x="24154" y="71249"/>
                    <a:pt x="24253" y="69277"/>
                  </a:cubicBezTo>
                  <a:cubicBezTo>
                    <a:pt x="24351" y="67651"/>
                    <a:pt x="24253" y="65975"/>
                    <a:pt x="24401" y="64348"/>
                  </a:cubicBezTo>
                  <a:cubicBezTo>
                    <a:pt x="24499" y="62524"/>
                    <a:pt x="24401" y="60651"/>
                    <a:pt x="24401" y="58876"/>
                  </a:cubicBezTo>
                  <a:cubicBezTo>
                    <a:pt x="24401" y="57644"/>
                    <a:pt x="24450" y="56362"/>
                    <a:pt x="24549" y="55081"/>
                  </a:cubicBezTo>
                  <a:cubicBezTo>
                    <a:pt x="24598" y="54489"/>
                    <a:pt x="24598" y="53848"/>
                    <a:pt x="24499" y="53257"/>
                  </a:cubicBezTo>
                  <a:cubicBezTo>
                    <a:pt x="24499" y="52616"/>
                    <a:pt x="24549" y="52024"/>
                    <a:pt x="24598" y="51384"/>
                  </a:cubicBezTo>
                  <a:cubicBezTo>
                    <a:pt x="24598" y="50546"/>
                    <a:pt x="24598" y="49757"/>
                    <a:pt x="24598" y="48919"/>
                  </a:cubicBezTo>
                  <a:cubicBezTo>
                    <a:pt x="24697" y="48180"/>
                    <a:pt x="24697" y="47440"/>
                    <a:pt x="24647" y="46701"/>
                  </a:cubicBezTo>
                  <a:cubicBezTo>
                    <a:pt x="24549" y="45715"/>
                    <a:pt x="24697" y="44778"/>
                    <a:pt x="24647" y="43792"/>
                  </a:cubicBezTo>
                  <a:cubicBezTo>
                    <a:pt x="24598" y="43004"/>
                    <a:pt x="24746" y="42166"/>
                    <a:pt x="24746" y="41328"/>
                  </a:cubicBezTo>
                  <a:cubicBezTo>
                    <a:pt x="24795" y="39947"/>
                    <a:pt x="24746" y="38567"/>
                    <a:pt x="24598" y="37187"/>
                  </a:cubicBezTo>
                  <a:cubicBezTo>
                    <a:pt x="24401" y="36152"/>
                    <a:pt x="23563" y="35363"/>
                    <a:pt x="22528" y="35166"/>
                  </a:cubicBezTo>
                  <a:cubicBezTo>
                    <a:pt x="22411" y="35162"/>
                    <a:pt x="22294" y="35161"/>
                    <a:pt x="22178" y="35161"/>
                  </a:cubicBezTo>
                  <a:cubicBezTo>
                    <a:pt x="20675" y="35161"/>
                    <a:pt x="19214" y="35455"/>
                    <a:pt x="17795" y="36004"/>
                  </a:cubicBezTo>
                  <a:cubicBezTo>
                    <a:pt x="17253" y="36152"/>
                    <a:pt x="16662" y="36250"/>
                    <a:pt x="16119" y="36349"/>
                  </a:cubicBezTo>
                  <a:cubicBezTo>
                    <a:pt x="15380" y="36447"/>
                    <a:pt x="14690" y="36694"/>
                    <a:pt x="14000" y="37039"/>
                  </a:cubicBezTo>
                  <a:cubicBezTo>
                    <a:pt x="13310" y="37335"/>
                    <a:pt x="12619" y="37581"/>
                    <a:pt x="11880" y="37778"/>
                  </a:cubicBezTo>
                  <a:cubicBezTo>
                    <a:pt x="10993" y="38123"/>
                    <a:pt x="10105" y="38419"/>
                    <a:pt x="9169" y="38616"/>
                  </a:cubicBezTo>
                  <a:cubicBezTo>
                    <a:pt x="8677" y="38722"/>
                    <a:pt x="8197" y="38777"/>
                    <a:pt x="7731" y="38777"/>
                  </a:cubicBezTo>
                  <a:cubicBezTo>
                    <a:pt x="6234" y="38777"/>
                    <a:pt x="4886" y="38207"/>
                    <a:pt x="3796" y="36891"/>
                  </a:cubicBezTo>
                  <a:cubicBezTo>
                    <a:pt x="3155" y="35955"/>
                    <a:pt x="2563" y="34969"/>
                    <a:pt x="2120" y="33884"/>
                  </a:cubicBezTo>
                  <a:cubicBezTo>
                    <a:pt x="1676" y="33095"/>
                    <a:pt x="1430" y="32159"/>
                    <a:pt x="1380" y="31272"/>
                  </a:cubicBezTo>
                  <a:cubicBezTo>
                    <a:pt x="1282" y="30286"/>
                    <a:pt x="1232" y="29300"/>
                    <a:pt x="1331" y="28363"/>
                  </a:cubicBezTo>
                  <a:cubicBezTo>
                    <a:pt x="1479" y="27575"/>
                    <a:pt x="1725" y="26835"/>
                    <a:pt x="2021" y="26145"/>
                  </a:cubicBezTo>
                  <a:cubicBezTo>
                    <a:pt x="2366" y="25258"/>
                    <a:pt x="2810" y="24420"/>
                    <a:pt x="3254" y="23680"/>
                  </a:cubicBezTo>
                  <a:cubicBezTo>
                    <a:pt x="4092" y="22152"/>
                    <a:pt x="5570" y="21117"/>
                    <a:pt x="7296" y="20920"/>
                  </a:cubicBezTo>
                  <a:cubicBezTo>
                    <a:pt x="7493" y="20896"/>
                    <a:pt x="7686" y="20885"/>
                    <a:pt x="7876" y="20885"/>
                  </a:cubicBezTo>
                  <a:cubicBezTo>
                    <a:pt x="9248" y="20885"/>
                    <a:pt x="10433" y="21455"/>
                    <a:pt x="11732" y="21758"/>
                  </a:cubicBezTo>
                  <a:cubicBezTo>
                    <a:pt x="12866" y="22054"/>
                    <a:pt x="13852" y="22546"/>
                    <a:pt x="14936" y="22941"/>
                  </a:cubicBezTo>
                  <a:cubicBezTo>
                    <a:pt x="15528" y="23138"/>
                    <a:pt x="16119" y="23286"/>
                    <a:pt x="16711" y="23335"/>
                  </a:cubicBezTo>
                  <a:cubicBezTo>
                    <a:pt x="17746" y="23582"/>
                    <a:pt x="18732" y="23877"/>
                    <a:pt x="19718" y="24222"/>
                  </a:cubicBezTo>
                  <a:cubicBezTo>
                    <a:pt x="20350" y="24415"/>
                    <a:pt x="21012" y="24515"/>
                    <a:pt x="21680" y="24515"/>
                  </a:cubicBezTo>
                  <a:cubicBezTo>
                    <a:pt x="22210" y="24515"/>
                    <a:pt x="22743" y="24452"/>
                    <a:pt x="23267" y="24321"/>
                  </a:cubicBezTo>
                  <a:cubicBezTo>
                    <a:pt x="24105" y="23976"/>
                    <a:pt x="24697" y="23237"/>
                    <a:pt x="24844" y="22349"/>
                  </a:cubicBezTo>
                  <a:cubicBezTo>
                    <a:pt x="24894" y="20673"/>
                    <a:pt x="24598" y="19047"/>
                    <a:pt x="24006" y="17469"/>
                  </a:cubicBezTo>
                  <a:cubicBezTo>
                    <a:pt x="23859" y="17026"/>
                    <a:pt x="23711" y="16533"/>
                    <a:pt x="23661" y="16040"/>
                  </a:cubicBezTo>
                  <a:cubicBezTo>
                    <a:pt x="23563" y="15251"/>
                    <a:pt x="23316" y="14561"/>
                    <a:pt x="23021" y="13871"/>
                  </a:cubicBezTo>
                  <a:cubicBezTo>
                    <a:pt x="22675" y="13082"/>
                    <a:pt x="22380" y="12293"/>
                    <a:pt x="22183" y="11505"/>
                  </a:cubicBezTo>
                  <a:cubicBezTo>
                    <a:pt x="21936" y="10667"/>
                    <a:pt x="21542" y="9829"/>
                    <a:pt x="21394" y="8991"/>
                  </a:cubicBezTo>
                  <a:cubicBezTo>
                    <a:pt x="20901" y="7019"/>
                    <a:pt x="21542" y="4998"/>
                    <a:pt x="23070" y="3667"/>
                  </a:cubicBezTo>
                  <a:cubicBezTo>
                    <a:pt x="23809" y="3125"/>
                    <a:pt x="24598" y="2681"/>
                    <a:pt x="25387" y="2336"/>
                  </a:cubicBezTo>
                  <a:cubicBezTo>
                    <a:pt x="26274" y="1843"/>
                    <a:pt x="27161" y="1449"/>
                    <a:pt x="28147" y="1251"/>
                  </a:cubicBezTo>
                  <a:cubicBezTo>
                    <a:pt x="28985" y="1103"/>
                    <a:pt x="29823" y="1054"/>
                    <a:pt x="30661" y="1054"/>
                  </a:cubicBezTo>
                  <a:close/>
                  <a:moveTo>
                    <a:pt x="30467" y="1"/>
                  </a:moveTo>
                  <a:cubicBezTo>
                    <a:pt x="29712" y="1"/>
                    <a:pt x="28954" y="56"/>
                    <a:pt x="28196" y="167"/>
                  </a:cubicBezTo>
                  <a:cubicBezTo>
                    <a:pt x="26619" y="413"/>
                    <a:pt x="25091" y="956"/>
                    <a:pt x="23809" y="1892"/>
                  </a:cubicBezTo>
                  <a:cubicBezTo>
                    <a:pt x="22873" y="2434"/>
                    <a:pt x="22035" y="3125"/>
                    <a:pt x="21345" y="3913"/>
                  </a:cubicBezTo>
                  <a:cubicBezTo>
                    <a:pt x="20507" y="4899"/>
                    <a:pt x="20309" y="6131"/>
                    <a:pt x="20161" y="7364"/>
                  </a:cubicBezTo>
                  <a:cubicBezTo>
                    <a:pt x="20063" y="8251"/>
                    <a:pt x="20211" y="9188"/>
                    <a:pt x="20605" y="9976"/>
                  </a:cubicBezTo>
                  <a:cubicBezTo>
                    <a:pt x="20704" y="10272"/>
                    <a:pt x="20852" y="10519"/>
                    <a:pt x="20901" y="10814"/>
                  </a:cubicBezTo>
                  <a:cubicBezTo>
                    <a:pt x="21147" y="11948"/>
                    <a:pt x="21492" y="13033"/>
                    <a:pt x="21887" y="14117"/>
                  </a:cubicBezTo>
                  <a:cubicBezTo>
                    <a:pt x="22035" y="14364"/>
                    <a:pt x="22183" y="14610"/>
                    <a:pt x="22281" y="14906"/>
                  </a:cubicBezTo>
                  <a:cubicBezTo>
                    <a:pt x="22478" y="15744"/>
                    <a:pt x="22725" y="16582"/>
                    <a:pt x="22971" y="17469"/>
                  </a:cubicBezTo>
                  <a:cubicBezTo>
                    <a:pt x="23168" y="18011"/>
                    <a:pt x="23415" y="18603"/>
                    <a:pt x="23563" y="19194"/>
                  </a:cubicBezTo>
                  <a:cubicBezTo>
                    <a:pt x="23661" y="20082"/>
                    <a:pt x="23711" y="20969"/>
                    <a:pt x="23661" y="21906"/>
                  </a:cubicBezTo>
                  <a:cubicBezTo>
                    <a:pt x="23711" y="22448"/>
                    <a:pt x="23021" y="23335"/>
                    <a:pt x="22429" y="23335"/>
                  </a:cubicBezTo>
                  <a:cubicBezTo>
                    <a:pt x="22287" y="23340"/>
                    <a:pt x="22146" y="23343"/>
                    <a:pt x="22004" y="23343"/>
                  </a:cubicBezTo>
                  <a:cubicBezTo>
                    <a:pt x="20717" y="23343"/>
                    <a:pt x="19438" y="23139"/>
                    <a:pt x="18239" y="22694"/>
                  </a:cubicBezTo>
                  <a:cubicBezTo>
                    <a:pt x="17746" y="22546"/>
                    <a:pt x="17302" y="22399"/>
                    <a:pt x="16859" y="22251"/>
                  </a:cubicBezTo>
                  <a:cubicBezTo>
                    <a:pt x="16169" y="22152"/>
                    <a:pt x="15528" y="21955"/>
                    <a:pt x="14887" y="21708"/>
                  </a:cubicBezTo>
                  <a:cubicBezTo>
                    <a:pt x="14148" y="21314"/>
                    <a:pt x="13408" y="21068"/>
                    <a:pt x="12669" y="20870"/>
                  </a:cubicBezTo>
                  <a:cubicBezTo>
                    <a:pt x="12077" y="20821"/>
                    <a:pt x="11486" y="20624"/>
                    <a:pt x="10943" y="20427"/>
                  </a:cubicBezTo>
                  <a:cubicBezTo>
                    <a:pt x="10040" y="19975"/>
                    <a:pt x="9013" y="19731"/>
                    <a:pt x="8013" y="19731"/>
                  </a:cubicBezTo>
                  <a:cubicBezTo>
                    <a:pt x="7922" y="19731"/>
                    <a:pt x="7830" y="19733"/>
                    <a:pt x="7739" y="19737"/>
                  </a:cubicBezTo>
                  <a:cubicBezTo>
                    <a:pt x="6556" y="19786"/>
                    <a:pt x="5422" y="20131"/>
                    <a:pt x="4437" y="20723"/>
                  </a:cubicBezTo>
                  <a:cubicBezTo>
                    <a:pt x="3204" y="21708"/>
                    <a:pt x="2218" y="22990"/>
                    <a:pt x="1578" y="24420"/>
                  </a:cubicBezTo>
                  <a:cubicBezTo>
                    <a:pt x="444" y="26638"/>
                    <a:pt x="0" y="29201"/>
                    <a:pt x="394" y="31715"/>
                  </a:cubicBezTo>
                  <a:cubicBezTo>
                    <a:pt x="592" y="33293"/>
                    <a:pt x="1183" y="34821"/>
                    <a:pt x="2070" y="36152"/>
                  </a:cubicBezTo>
                  <a:cubicBezTo>
                    <a:pt x="2613" y="37088"/>
                    <a:pt x="3303" y="37926"/>
                    <a:pt x="4141" y="38616"/>
                  </a:cubicBezTo>
                  <a:cubicBezTo>
                    <a:pt x="5077" y="39454"/>
                    <a:pt x="6310" y="39652"/>
                    <a:pt x="7542" y="39750"/>
                  </a:cubicBezTo>
                  <a:cubicBezTo>
                    <a:pt x="7752" y="39773"/>
                    <a:pt x="7964" y="39786"/>
                    <a:pt x="8176" y="39786"/>
                  </a:cubicBezTo>
                  <a:cubicBezTo>
                    <a:pt x="8863" y="39786"/>
                    <a:pt x="9552" y="39657"/>
                    <a:pt x="10155" y="39356"/>
                  </a:cubicBezTo>
                  <a:cubicBezTo>
                    <a:pt x="10450" y="39208"/>
                    <a:pt x="10697" y="39109"/>
                    <a:pt x="10993" y="39011"/>
                  </a:cubicBezTo>
                  <a:cubicBezTo>
                    <a:pt x="12126" y="38814"/>
                    <a:pt x="13211" y="38469"/>
                    <a:pt x="14295" y="38025"/>
                  </a:cubicBezTo>
                  <a:cubicBezTo>
                    <a:pt x="14739" y="37778"/>
                    <a:pt x="15281" y="37581"/>
                    <a:pt x="15824" y="37483"/>
                  </a:cubicBezTo>
                  <a:cubicBezTo>
                    <a:pt x="16316" y="37384"/>
                    <a:pt x="16809" y="37236"/>
                    <a:pt x="17253" y="37088"/>
                  </a:cubicBezTo>
                  <a:cubicBezTo>
                    <a:pt x="18718" y="36447"/>
                    <a:pt x="20311" y="36146"/>
                    <a:pt x="21913" y="36146"/>
                  </a:cubicBezTo>
                  <a:cubicBezTo>
                    <a:pt x="22036" y="36146"/>
                    <a:pt x="22158" y="36148"/>
                    <a:pt x="22281" y="36152"/>
                  </a:cubicBezTo>
                  <a:cubicBezTo>
                    <a:pt x="22873" y="36201"/>
                    <a:pt x="23711" y="36940"/>
                    <a:pt x="23612" y="37483"/>
                  </a:cubicBezTo>
                  <a:cubicBezTo>
                    <a:pt x="23366" y="38912"/>
                    <a:pt x="23612" y="40292"/>
                    <a:pt x="23612" y="41673"/>
                  </a:cubicBezTo>
                  <a:lnTo>
                    <a:pt x="23612" y="44285"/>
                  </a:lnTo>
                  <a:cubicBezTo>
                    <a:pt x="23711" y="46109"/>
                    <a:pt x="23464" y="47884"/>
                    <a:pt x="23464" y="49708"/>
                  </a:cubicBezTo>
                  <a:cubicBezTo>
                    <a:pt x="23464" y="51532"/>
                    <a:pt x="23415" y="53257"/>
                    <a:pt x="23366" y="55081"/>
                  </a:cubicBezTo>
                  <a:cubicBezTo>
                    <a:pt x="23366" y="55524"/>
                    <a:pt x="23513" y="56017"/>
                    <a:pt x="23464" y="56510"/>
                  </a:cubicBezTo>
                  <a:cubicBezTo>
                    <a:pt x="23267" y="58236"/>
                    <a:pt x="23218" y="59961"/>
                    <a:pt x="23218" y="61686"/>
                  </a:cubicBezTo>
                  <a:cubicBezTo>
                    <a:pt x="23218" y="63116"/>
                    <a:pt x="23218" y="64496"/>
                    <a:pt x="23168" y="65925"/>
                  </a:cubicBezTo>
                  <a:cubicBezTo>
                    <a:pt x="23168" y="66813"/>
                    <a:pt x="22971" y="67749"/>
                    <a:pt x="23021" y="68637"/>
                  </a:cubicBezTo>
                  <a:cubicBezTo>
                    <a:pt x="23070" y="69721"/>
                    <a:pt x="23070" y="70756"/>
                    <a:pt x="23070" y="71791"/>
                  </a:cubicBezTo>
                  <a:cubicBezTo>
                    <a:pt x="23021" y="73862"/>
                    <a:pt x="23021" y="75883"/>
                    <a:pt x="23119" y="77904"/>
                  </a:cubicBezTo>
                  <a:cubicBezTo>
                    <a:pt x="23218" y="79038"/>
                    <a:pt x="22971" y="80172"/>
                    <a:pt x="22922" y="81305"/>
                  </a:cubicBezTo>
                  <a:cubicBezTo>
                    <a:pt x="22922" y="82538"/>
                    <a:pt x="22873" y="83819"/>
                    <a:pt x="22823" y="85101"/>
                  </a:cubicBezTo>
                  <a:cubicBezTo>
                    <a:pt x="22774" y="86235"/>
                    <a:pt x="22823" y="87467"/>
                    <a:pt x="22823" y="88650"/>
                  </a:cubicBezTo>
                  <a:cubicBezTo>
                    <a:pt x="22867" y="89529"/>
                    <a:pt x="23146" y="89899"/>
                    <a:pt x="23905" y="89899"/>
                  </a:cubicBezTo>
                  <a:cubicBezTo>
                    <a:pt x="23997" y="89899"/>
                    <a:pt x="24097" y="89893"/>
                    <a:pt x="24204" y="89882"/>
                  </a:cubicBezTo>
                  <a:cubicBezTo>
                    <a:pt x="24906" y="89772"/>
                    <a:pt x="25636" y="89716"/>
                    <a:pt x="26352" y="89716"/>
                  </a:cubicBezTo>
                  <a:cubicBezTo>
                    <a:pt x="26591" y="89716"/>
                    <a:pt x="26828" y="89722"/>
                    <a:pt x="27063" y="89735"/>
                  </a:cubicBezTo>
                  <a:cubicBezTo>
                    <a:pt x="28073" y="89807"/>
                    <a:pt x="29057" y="89853"/>
                    <a:pt x="30034" y="89853"/>
                  </a:cubicBezTo>
                  <a:cubicBezTo>
                    <a:pt x="30392" y="89853"/>
                    <a:pt x="30748" y="89846"/>
                    <a:pt x="31105" y="89833"/>
                  </a:cubicBezTo>
                  <a:cubicBezTo>
                    <a:pt x="31992" y="89784"/>
                    <a:pt x="32879" y="89735"/>
                    <a:pt x="33767" y="89735"/>
                  </a:cubicBezTo>
                  <a:lnTo>
                    <a:pt x="37414" y="89735"/>
                  </a:lnTo>
                  <a:cubicBezTo>
                    <a:pt x="37440" y="89738"/>
                    <a:pt x="37465" y="89739"/>
                    <a:pt x="37490" y="89739"/>
                  </a:cubicBezTo>
                  <a:cubicBezTo>
                    <a:pt x="37852" y="89739"/>
                    <a:pt x="38151" y="89413"/>
                    <a:pt x="38105" y="89044"/>
                  </a:cubicBezTo>
                  <a:cubicBezTo>
                    <a:pt x="37957" y="87516"/>
                    <a:pt x="38105" y="86038"/>
                    <a:pt x="38006" y="84509"/>
                  </a:cubicBezTo>
                  <a:cubicBezTo>
                    <a:pt x="37957" y="83425"/>
                    <a:pt x="38006" y="82340"/>
                    <a:pt x="38006" y="81207"/>
                  </a:cubicBezTo>
                  <a:cubicBezTo>
                    <a:pt x="38006" y="79284"/>
                    <a:pt x="37907" y="77362"/>
                    <a:pt x="37858" y="75439"/>
                  </a:cubicBezTo>
                  <a:cubicBezTo>
                    <a:pt x="37858" y="74207"/>
                    <a:pt x="37809" y="72975"/>
                    <a:pt x="37809" y="71742"/>
                  </a:cubicBezTo>
                  <a:lnTo>
                    <a:pt x="37809" y="68587"/>
                  </a:lnTo>
                  <a:cubicBezTo>
                    <a:pt x="37809" y="67700"/>
                    <a:pt x="37710" y="66813"/>
                    <a:pt x="37710" y="65925"/>
                  </a:cubicBezTo>
                  <a:cubicBezTo>
                    <a:pt x="37612" y="64151"/>
                    <a:pt x="37612" y="62376"/>
                    <a:pt x="37612" y="60602"/>
                  </a:cubicBezTo>
                  <a:cubicBezTo>
                    <a:pt x="37612" y="59468"/>
                    <a:pt x="37513" y="58334"/>
                    <a:pt x="37464" y="57151"/>
                  </a:cubicBezTo>
                  <a:cubicBezTo>
                    <a:pt x="37365" y="56757"/>
                    <a:pt x="37365" y="56362"/>
                    <a:pt x="37365" y="55968"/>
                  </a:cubicBezTo>
                  <a:cubicBezTo>
                    <a:pt x="37710" y="54637"/>
                    <a:pt x="37464" y="53306"/>
                    <a:pt x="37414" y="51975"/>
                  </a:cubicBezTo>
                  <a:cubicBezTo>
                    <a:pt x="37365" y="50299"/>
                    <a:pt x="37414" y="48623"/>
                    <a:pt x="37316" y="46947"/>
                  </a:cubicBezTo>
                  <a:cubicBezTo>
                    <a:pt x="37168" y="45616"/>
                    <a:pt x="37267" y="44285"/>
                    <a:pt x="37217" y="42954"/>
                  </a:cubicBezTo>
                  <a:cubicBezTo>
                    <a:pt x="37217" y="42067"/>
                    <a:pt x="37217" y="41180"/>
                    <a:pt x="37267" y="40342"/>
                  </a:cubicBezTo>
                  <a:cubicBezTo>
                    <a:pt x="37365" y="39553"/>
                    <a:pt x="37267" y="38814"/>
                    <a:pt x="37365" y="38074"/>
                  </a:cubicBezTo>
                  <a:cubicBezTo>
                    <a:pt x="37365" y="37433"/>
                    <a:pt x="37809" y="36940"/>
                    <a:pt x="38400" y="36842"/>
                  </a:cubicBezTo>
                  <a:cubicBezTo>
                    <a:pt x="38639" y="36825"/>
                    <a:pt x="38875" y="36817"/>
                    <a:pt x="39111" y="36817"/>
                  </a:cubicBezTo>
                  <a:cubicBezTo>
                    <a:pt x="40289" y="36817"/>
                    <a:pt x="41432" y="37023"/>
                    <a:pt x="42541" y="37433"/>
                  </a:cubicBezTo>
                  <a:cubicBezTo>
                    <a:pt x="42985" y="37631"/>
                    <a:pt x="43478" y="37778"/>
                    <a:pt x="43921" y="37877"/>
                  </a:cubicBezTo>
                  <a:cubicBezTo>
                    <a:pt x="44611" y="38025"/>
                    <a:pt x="45301" y="38222"/>
                    <a:pt x="45942" y="38518"/>
                  </a:cubicBezTo>
                  <a:cubicBezTo>
                    <a:pt x="46632" y="38814"/>
                    <a:pt x="47323" y="39109"/>
                    <a:pt x="48062" y="39307"/>
                  </a:cubicBezTo>
                  <a:cubicBezTo>
                    <a:pt x="48653" y="39405"/>
                    <a:pt x="49294" y="39553"/>
                    <a:pt x="49886" y="39799"/>
                  </a:cubicBezTo>
                  <a:cubicBezTo>
                    <a:pt x="50774" y="40244"/>
                    <a:pt x="51742" y="40448"/>
                    <a:pt x="52755" y="40448"/>
                  </a:cubicBezTo>
                  <a:cubicBezTo>
                    <a:pt x="52866" y="40448"/>
                    <a:pt x="52978" y="40445"/>
                    <a:pt x="53090" y="40440"/>
                  </a:cubicBezTo>
                  <a:cubicBezTo>
                    <a:pt x="54372" y="40292"/>
                    <a:pt x="55703" y="40095"/>
                    <a:pt x="56688" y="39208"/>
                  </a:cubicBezTo>
                  <a:cubicBezTo>
                    <a:pt x="57773" y="38222"/>
                    <a:pt x="58611" y="37039"/>
                    <a:pt x="59252" y="35757"/>
                  </a:cubicBezTo>
                  <a:cubicBezTo>
                    <a:pt x="60139" y="34032"/>
                    <a:pt x="60533" y="32110"/>
                    <a:pt x="60484" y="30236"/>
                  </a:cubicBezTo>
                  <a:cubicBezTo>
                    <a:pt x="60583" y="27870"/>
                    <a:pt x="59991" y="25553"/>
                    <a:pt x="58759" y="23582"/>
                  </a:cubicBezTo>
                  <a:cubicBezTo>
                    <a:pt x="57625" y="21807"/>
                    <a:pt x="56393" y="20180"/>
                    <a:pt x="54076" y="19885"/>
                  </a:cubicBezTo>
                  <a:cubicBezTo>
                    <a:pt x="53593" y="19804"/>
                    <a:pt x="53077" y="19724"/>
                    <a:pt x="52582" y="19724"/>
                  </a:cubicBezTo>
                  <a:cubicBezTo>
                    <a:pt x="52471" y="19724"/>
                    <a:pt x="52361" y="19728"/>
                    <a:pt x="52252" y="19737"/>
                  </a:cubicBezTo>
                  <a:cubicBezTo>
                    <a:pt x="51365" y="19786"/>
                    <a:pt x="50576" y="20279"/>
                    <a:pt x="49787" y="20427"/>
                  </a:cubicBezTo>
                  <a:cubicBezTo>
                    <a:pt x="47914" y="20821"/>
                    <a:pt x="46287" y="21659"/>
                    <a:pt x="44463" y="22152"/>
                  </a:cubicBezTo>
                  <a:cubicBezTo>
                    <a:pt x="44168" y="22201"/>
                    <a:pt x="43823" y="22300"/>
                    <a:pt x="43478" y="22399"/>
                  </a:cubicBezTo>
                  <a:cubicBezTo>
                    <a:pt x="42097" y="23002"/>
                    <a:pt x="40642" y="23304"/>
                    <a:pt x="39176" y="23304"/>
                  </a:cubicBezTo>
                  <a:cubicBezTo>
                    <a:pt x="38967" y="23304"/>
                    <a:pt x="38758" y="23298"/>
                    <a:pt x="38548" y="23286"/>
                  </a:cubicBezTo>
                  <a:cubicBezTo>
                    <a:pt x="37858" y="23187"/>
                    <a:pt x="37365" y="22694"/>
                    <a:pt x="37168" y="22103"/>
                  </a:cubicBezTo>
                  <a:cubicBezTo>
                    <a:pt x="37119" y="20969"/>
                    <a:pt x="37217" y="19835"/>
                    <a:pt x="37513" y="18800"/>
                  </a:cubicBezTo>
                  <a:cubicBezTo>
                    <a:pt x="37759" y="17962"/>
                    <a:pt x="38154" y="17173"/>
                    <a:pt x="38302" y="16335"/>
                  </a:cubicBezTo>
                  <a:cubicBezTo>
                    <a:pt x="38597" y="14857"/>
                    <a:pt x="39485" y="13575"/>
                    <a:pt x="39731" y="12096"/>
                  </a:cubicBezTo>
                  <a:cubicBezTo>
                    <a:pt x="39830" y="11554"/>
                    <a:pt x="39928" y="11061"/>
                    <a:pt x="40126" y="10617"/>
                  </a:cubicBezTo>
                  <a:cubicBezTo>
                    <a:pt x="40668" y="9582"/>
                    <a:pt x="40914" y="8448"/>
                    <a:pt x="40816" y="7265"/>
                  </a:cubicBezTo>
                  <a:cubicBezTo>
                    <a:pt x="40668" y="6033"/>
                    <a:pt x="40471" y="4751"/>
                    <a:pt x="39583" y="3815"/>
                  </a:cubicBezTo>
                  <a:cubicBezTo>
                    <a:pt x="38844" y="2977"/>
                    <a:pt x="38006" y="2287"/>
                    <a:pt x="37069" y="1744"/>
                  </a:cubicBezTo>
                  <a:cubicBezTo>
                    <a:pt x="36133" y="1202"/>
                    <a:pt x="35196" y="758"/>
                    <a:pt x="34210" y="463"/>
                  </a:cubicBezTo>
                  <a:cubicBezTo>
                    <a:pt x="32978" y="155"/>
                    <a:pt x="31726" y="1"/>
                    <a:pt x="30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7"/>
            <p:cNvSpPr/>
            <p:nvPr/>
          </p:nvSpPr>
          <p:spPr>
            <a:xfrm>
              <a:off x="2647375" y="468425"/>
              <a:ext cx="927775" cy="1906275"/>
            </a:xfrm>
            <a:custGeom>
              <a:avLst/>
              <a:gdLst/>
              <a:ahLst/>
              <a:cxnLst/>
              <a:rect l="l" t="t" r="r" b="b"/>
              <a:pathLst>
                <a:path w="37111" h="76251" extrusionOk="0">
                  <a:moveTo>
                    <a:pt x="18821" y="1"/>
                  </a:moveTo>
                  <a:cubicBezTo>
                    <a:pt x="18791" y="1"/>
                    <a:pt x="18760" y="2"/>
                    <a:pt x="18727" y="6"/>
                  </a:cubicBezTo>
                  <a:cubicBezTo>
                    <a:pt x="18431" y="6"/>
                    <a:pt x="18185" y="302"/>
                    <a:pt x="18234" y="598"/>
                  </a:cubicBezTo>
                  <a:cubicBezTo>
                    <a:pt x="18284" y="2027"/>
                    <a:pt x="18234" y="3407"/>
                    <a:pt x="18234" y="4837"/>
                  </a:cubicBezTo>
                  <a:cubicBezTo>
                    <a:pt x="18136" y="6611"/>
                    <a:pt x="18136" y="8337"/>
                    <a:pt x="18284" y="10062"/>
                  </a:cubicBezTo>
                  <a:cubicBezTo>
                    <a:pt x="18481" y="11985"/>
                    <a:pt x="18136" y="13858"/>
                    <a:pt x="18284" y="15780"/>
                  </a:cubicBezTo>
                  <a:cubicBezTo>
                    <a:pt x="18382" y="17062"/>
                    <a:pt x="18136" y="18393"/>
                    <a:pt x="18284" y="19724"/>
                  </a:cubicBezTo>
                  <a:cubicBezTo>
                    <a:pt x="18284" y="19906"/>
                    <a:pt x="18326" y="20173"/>
                    <a:pt x="18059" y="20173"/>
                  </a:cubicBezTo>
                  <a:cubicBezTo>
                    <a:pt x="18037" y="20173"/>
                    <a:pt x="18014" y="20171"/>
                    <a:pt x="17988" y="20167"/>
                  </a:cubicBezTo>
                  <a:cubicBezTo>
                    <a:pt x="17618" y="20118"/>
                    <a:pt x="17248" y="20093"/>
                    <a:pt x="16885" y="20093"/>
                  </a:cubicBezTo>
                  <a:cubicBezTo>
                    <a:pt x="16521" y="20093"/>
                    <a:pt x="16164" y="20118"/>
                    <a:pt x="15819" y="20167"/>
                  </a:cubicBezTo>
                  <a:cubicBezTo>
                    <a:pt x="14503" y="20128"/>
                    <a:pt x="13219" y="20055"/>
                    <a:pt x="11941" y="20055"/>
                  </a:cubicBezTo>
                  <a:cubicBezTo>
                    <a:pt x="11640" y="20055"/>
                    <a:pt x="11339" y="20059"/>
                    <a:pt x="11037" y="20069"/>
                  </a:cubicBezTo>
                  <a:cubicBezTo>
                    <a:pt x="10495" y="20069"/>
                    <a:pt x="9953" y="20118"/>
                    <a:pt x="9411" y="20118"/>
                  </a:cubicBezTo>
                  <a:cubicBezTo>
                    <a:pt x="8721" y="20118"/>
                    <a:pt x="8008" y="20074"/>
                    <a:pt x="7289" y="20074"/>
                  </a:cubicBezTo>
                  <a:cubicBezTo>
                    <a:pt x="6929" y="20074"/>
                    <a:pt x="6568" y="20085"/>
                    <a:pt x="6206" y="20118"/>
                  </a:cubicBezTo>
                  <a:cubicBezTo>
                    <a:pt x="5769" y="20160"/>
                    <a:pt x="5314" y="20175"/>
                    <a:pt x="4852" y="20175"/>
                  </a:cubicBezTo>
                  <a:cubicBezTo>
                    <a:pt x="4222" y="20175"/>
                    <a:pt x="3579" y="20147"/>
                    <a:pt x="2953" y="20118"/>
                  </a:cubicBezTo>
                  <a:cubicBezTo>
                    <a:pt x="2325" y="20118"/>
                    <a:pt x="1696" y="20201"/>
                    <a:pt x="1088" y="20201"/>
                  </a:cubicBezTo>
                  <a:cubicBezTo>
                    <a:pt x="886" y="20201"/>
                    <a:pt x="686" y="20192"/>
                    <a:pt x="488" y="20167"/>
                  </a:cubicBezTo>
                  <a:cubicBezTo>
                    <a:pt x="463" y="20162"/>
                    <a:pt x="437" y="20160"/>
                    <a:pt x="412" y="20160"/>
                  </a:cubicBezTo>
                  <a:cubicBezTo>
                    <a:pt x="194" y="20160"/>
                    <a:pt x="1" y="20341"/>
                    <a:pt x="45" y="20562"/>
                  </a:cubicBezTo>
                  <a:cubicBezTo>
                    <a:pt x="45" y="20808"/>
                    <a:pt x="143" y="21104"/>
                    <a:pt x="439" y="21104"/>
                  </a:cubicBezTo>
                  <a:cubicBezTo>
                    <a:pt x="500" y="21098"/>
                    <a:pt x="561" y="21096"/>
                    <a:pt x="622" y="21096"/>
                  </a:cubicBezTo>
                  <a:cubicBezTo>
                    <a:pt x="1042" y="21096"/>
                    <a:pt x="1462" y="21211"/>
                    <a:pt x="1882" y="21211"/>
                  </a:cubicBezTo>
                  <a:cubicBezTo>
                    <a:pt x="1944" y="21211"/>
                    <a:pt x="2005" y="21208"/>
                    <a:pt x="2066" y="21203"/>
                  </a:cubicBezTo>
                  <a:cubicBezTo>
                    <a:pt x="3077" y="21168"/>
                    <a:pt x="4087" y="21133"/>
                    <a:pt x="5116" y="21133"/>
                  </a:cubicBezTo>
                  <a:cubicBezTo>
                    <a:pt x="5542" y="21133"/>
                    <a:pt x="5971" y="21139"/>
                    <a:pt x="6404" y="21153"/>
                  </a:cubicBezTo>
                  <a:cubicBezTo>
                    <a:pt x="6619" y="21161"/>
                    <a:pt x="6835" y="21164"/>
                    <a:pt x="7052" y="21164"/>
                  </a:cubicBezTo>
                  <a:cubicBezTo>
                    <a:pt x="7901" y="21164"/>
                    <a:pt x="8764" y="21119"/>
                    <a:pt x="9631" y="21119"/>
                  </a:cubicBezTo>
                  <a:cubicBezTo>
                    <a:pt x="10017" y="21119"/>
                    <a:pt x="10404" y="21127"/>
                    <a:pt x="10791" y="21153"/>
                  </a:cubicBezTo>
                  <a:cubicBezTo>
                    <a:pt x="11101" y="21166"/>
                    <a:pt x="11413" y="21172"/>
                    <a:pt x="11724" y="21172"/>
                  </a:cubicBezTo>
                  <a:cubicBezTo>
                    <a:pt x="13138" y="21172"/>
                    <a:pt x="14565" y="21063"/>
                    <a:pt x="15984" y="21063"/>
                  </a:cubicBezTo>
                  <a:cubicBezTo>
                    <a:pt x="16638" y="21063"/>
                    <a:pt x="17290" y="21086"/>
                    <a:pt x="17939" y="21153"/>
                  </a:cubicBezTo>
                  <a:cubicBezTo>
                    <a:pt x="18234" y="21153"/>
                    <a:pt x="18284" y="21203"/>
                    <a:pt x="18284" y="21498"/>
                  </a:cubicBezTo>
                  <a:cubicBezTo>
                    <a:pt x="18284" y="22583"/>
                    <a:pt x="18382" y="23667"/>
                    <a:pt x="18284" y="24752"/>
                  </a:cubicBezTo>
                  <a:cubicBezTo>
                    <a:pt x="18234" y="25294"/>
                    <a:pt x="18185" y="25836"/>
                    <a:pt x="18234" y="26378"/>
                  </a:cubicBezTo>
                  <a:cubicBezTo>
                    <a:pt x="18333" y="28054"/>
                    <a:pt x="18284" y="29681"/>
                    <a:pt x="18284" y="31357"/>
                  </a:cubicBezTo>
                  <a:cubicBezTo>
                    <a:pt x="18284" y="32984"/>
                    <a:pt x="18284" y="34660"/>
                    <a:pt x="18234" y="36287"/>
                  </a:cubicBezTo>
                  <a:cubicBezTo>
                    <a:pt x="18037" y="39343"/>
                    <a:pt x="18382" y="42448"/>
                    <a:pt x="18234" y="45505"/>
                  </a:cubicBezTo>
                  <a:cubicBezTo>
                    <a:pt x="18234" y="46145"/>
                    <a:pt x="18333" y="46737"/>
                    <a:pt x="18284" y="47378"/>
                  </a:cubicBezTo>
                  <a:cubicBezTo>
                    <a:pt x="18234" y="48364"/>
                    <a:pt x="18234" y="49399"/>
                    <a:pt x="18284" y="50385"/>
                  </a:cubicBezTo>
                  <a:cubicBezTo>
                    <a:pt x="18382" y="51962"/>
                    <a:pt x="18431" y="53540"/>
                    <a:pt x="18333" y="55117"/>
                  </a:cubicBezTo>
                  <a:cubicBezTo>
                    <a:pt x="18284" y="57582"/>
                    <a:pt x="18431" y="60046"/>
                    <a:pt x="18333" y="62462"/>
                  </a:cubicBezTo>
                  <a:cubicBezTo>
                    <a:pt x="18234" y="64039"/>
                    <a:pt x="18481" y="65617"/>
                    <a:pt x="18234" y="67243"/>
                  </a:cubicBezTo>
                  <a:cubicBezTo>
                    <a:pt x="18086" y="68131"/>
                    <a:pt x="18234" y="69067"/>
                    <a:pt x="18234" y="70053"/>
                  </a:cubicBezTo>
                  <a:cubicBezTo>
                    <a:pt x="18185" y="70990"/>
                    <a:pt x="18333" y="71976"/>
                    <a:pt x="18333" y="72962"/>
                  </a:cubicBezTo>
                  <a:cubicBezTo>
                    <a:pt x="18333" y="73849"/>
                    <a:pt x="18382" y="74687"/>
                    <a:pt x="18333" y="75574"/>
                  </a:cubicBezTo>
                  <a:cubicBezTo>
                    <a:pt x="18333" y="75771"/>
                    <a:pt x="18284" y="76018"/>
                    <a:pt x="18530" y="76166"/>
                  </a:cubicBezTo>
                  <a:cubicBezTo>
                    <a:pt x="18606" y="76227"/>
                    <a:pt x="18678" y="76250"/>
                    <a:pt x="18747" y="76250"/>
                  </a:cubicBezTo>
                  <a:cubicBezTo>
                    <a:pt x="18899" y="76250"/>
                    <a:pt x="19035" y="76135"/>
                    <a:pt x="19171" y="76067"/>
                  </a:cubicBezTo>
                  <a:cubicBezTo>
                    <a:pt x="19368" y="75969"/>
                    <a:pt x="19417" y="75673"/>
                    <a:pt x="19417" y="75426"/>
                  </a:cubicBezTo>
                  <a:cubicBezTo>
                    <a:pt x="19417" y="74293"/>
                    <a:pt x="19467" y="73159"/>
                    <a:pt x="19368" y="72074"/>
                  </a:cubicBezTo>
                  <a:cubicBezTo>
                    <a:pt x="19269" y="71039"/>
                    <a:pt x="19565" y="70103"/>
                    <a:pt x="19467" y="69067"/>
                  </a:cubicBezTo>
                  <a:cubicBezTo>
                    <a:pt x="19417" y="68476"/>
                    <a:pt x="19368" y="67835"/>
                    <a:pt x="19417" y="67243"/>
                  </a:cubicBezTo>
                  <a:cubicBezTo>
                    <a:pt x="19417" y="66110"/>
                    <a:pt x="19467" y="65025"/>
                    <a:pt x="19417" y="63891"/>
                  </a:cubicBezTo>
                  <a:cubicBezTo>
                    <a:pt x="19368" y="62758"/>
                    <a:pt x="19319" y="61821"/>
                    <a:pt x="19319" y="60786"/>
                  </a:cubicBezTo>
                  <a:cubicBezTo>
                    <a:pt x="19319" y="59504"/>
                    <a:pt x="19269" y="58223"/>
                    <a:pt x="19368" y="56990"/>
                  </a:cubicBezTo>
                  <a:cubicBezTo>
                    <a:pt x="19368" y="56399"/>
                    <a:pt x="19220" y="55856"/>
                    <a:pt x="19319" y="55314"/>
                  </a:cubicBezTo>
                  <a:cubicBezTo>
                    <a:pt x="19417" y="54033"/>
                    <a:pt x="19417" y="52800"/>
                    <a:pt x="19368" y="51519"/>
                  </a:cubicBezTo>
                  <a:cubicBezTo>
                    <a:pt x="19368" y="50188"/>
                    <a:pt x="19171" y="48906"/>
                    <a:pt x="19319" y="47575"/>
                  </a:cubicBezTo>
                  <a:cubicBezTo>
                    <a:pt x="19417" y="46047"/>
                    <a:pt x="19417" y="44519"/>
                    <a:pt x="19368" y="43040"/>
                  </a:cubicBezTo>
                  <a:cubicBezTo>
                    <a:pt x="19269" y="41265"/>
                    <a:pt x="19467" y="39491"/>
                    <a:pt x="19417" y="37716"/>
                  </a:cubicBezTo>
                  <a:cubicBezTo>
                    <a:pt x="19368" y="35942"/>
                    <a:pt x="19417" y="34216"/>
                    <a:pt x="19417" y="32491"/>
                  </a:cubicBezTo>
                  <a:cubicBezTo>
                    <a:pt x="19417" y="30766"/>
                    <a:pt x="19269" y="29188"/>
                    <a:pt x="19319" y="27512"/>
                  </a:cubicBezTo>
                  <a:cubicBezTo>
                    <a:pt x="19368" y="25836"/>
                    <a:pt x="19319" y="24308"/>
                    <a:pt x="19368" y="22681"/>
                  </a:cubicBezTo>
                  <a:cubicBezTo>
                    <a:pt x="19417" y="22336"/>
                    <a:pt x="19417" y="21942"/>
                    <a:pt x="19368" y="21597"/>
                  </a:cubicBezTo>
                  <a:cubicBezTo>
                    <a:pt x="19368" y="21395"/>
                    <a:pt x="19501" y="21226"/>
                    <a:pt x="19657" y="21226"/>
                  </a:cubicBezTo>
                  <a:cubicBezTo>
                    <a:pt x="19691" y="21226"/>
                    <a:pt x="19727" y="21234"/>
                    <a:pt x="19762" y="21252"/>
                  </a:cubicBezTo>
                  <a:cubicBezTo>
                    <a:pt x="19910" y="21301"/>
                    <a:pt x="20058" y="21326"/>
                    <a:pt x="20212" y="21326"/>
                  </a:cubicBezTo>
                  <a:cubicBezTo>
                    <a:pt x="20366" y="21326"/>
                    <a:pt x="20526" y="21301"/>
                    <a:pt x="20699" y="21252"/>
                  </a:cubicBezTo>
                  <a:cubicBezTo>
                    <a:pt x="21745" y="21217"/>
                    <a:pt x="22766" y="21182"/>
                    <a:pt x="23797" y="21182"/>
                  </a:cubicBezTo>
                  <a:cubicBezTo>
                    <a:pt x="24224" y="21182"/>
                    <a:pt x="24653" y="21188"/>
                    <a:pt x="25086" y="21203"/>
                  </a:cubicBezTo>
                  <a:cubicBezTo>
                    <a:pt x="25390" y="21220"/>
                    <a:pt x="25695" y="21227"/>
                    <a:pt x="26002" y="21227"/>
                  </a:cubicBezTo>
                  <a:cubicBezTo>
                    <a:pt x="27013" y="21227"/>
                    <a:pt x="28034" y="21154"/>
                    <a:pt x="29048" y="21154"/>
                  </a:cubicBezTo>
                  <a:cubicBezTo>
                    <a:pt x="29471" y="21154"/>
                    <a:pt x="29893" y="21167"/>
                    <a:pt x="30311" y="21203"/>
                  </a:cubicBezTo>
                  <a:cubicBezTo>
                    <a:pt x="30780" y="21252"/>
                    <a:pt x="31248" y="21252"/>
                    <a:pt x="31716" y="21252"/>
                  </a:cubicBezTo>
                  <a:cubicBezTo>
                    <a:pt x="32185" y="21252"/>
                    <a:pt x="32653" y="21252"/>
                    <a:pt x="33121" y="21301"/>
                  </a:cubicBezTo>
                  <a:cubicBezTo>
                    <a:pt x="33499" y="21334"/>
                    <a:pt x="33872" y="21345"/>
                    <a:pt x="34242" y="21345"/>
                  </a:cubicBezTo>
                  <a:cubicBezTo>
                    <a:pt x="34983" y="21345"/>
                    <a:pt x="35717" y="21301"/>
                    <a:pt x="36473" y="21301"/>
                  </a:cubicBezTo>
                  <a:cubicBezTo>
                    <a:pt x="36495" y="21304"/>
                    <a:pt x="36518" y="21306"/>
                    <a:pt x="36539" y="21306"/>
                  </a:cubicBezTo>
                  <a:cubicBezTo>
                    <a:pt x="36855" y="21306"/>
                    <a:pt x="37111" y="20983"/>
                    <a:pt x="37065" y="20660"/>
                  </a:cubicBezTo>
                  <a:cubicBezTo>
                    <a:pt x="36966" y="20266"/>
                    <a:pt x="36720" y="20167"/>
                    <a:pt x="36375" y="20118"/>
                  </a:cubicBezTo>
                  <a:cubicBezTo>
                    <a:pt x="36256" y="20111"/>
                    <a:pt x="36138" y="20108"/>
                    <a:pt x="36022" y="20108"/>
                  </a:cubicBezTo>
                  <a:cubicBezTo>
                    <a:pt x="35566" y="20108"/>
                    <a:pt x="35125" y="20153"/>
                    <a:pt x="34688" y="20153"/>
                  </a:cubicBezTo>
                  <a:cubicBezTo>
                    <a:pt x="34494" y="20153"/>
                    <a:pt x="34300" y="20144"/>
                    <a:pt x="34107" y="20118"/>
                  </a:cubicBezTo>
                  <a:cubicBezTo>
                    <a:pt x="33959" y="20111"/>
                    <a:pt x="33810" y="20108"/>
                    <a:pt x="33662" y="20108"/>
                  </a:cubicBezTo>
                  <a:cubicBezTo>
                    <a:pt x="33083" y="20108"/>
                    <a:pt x="32507" y="20153"/>
                    <a:pt x="31943" y="20153"/>
                  </a:cubicBezTo>
                  <a:cubicBezTo>
                    <a:pt x="31692" y="20153"/>
                    <a:pt x="31444" y="20144"/>
                    <a:pt x="31199" y="20118"/>
                  </a:cubicBezTo>
                  <a:cubicBezTo>
                    <a:pt x="31050" y="20111"/>
                    <a:pt x="30904" y="20108"/>
                    <a:pt x="30760" y="20108"/>
                  </a:cubicBezTo>
                  <a:cubicBezTo>
                    <a:pt x="30196" y="20108"/>
                    <a:pt x="29662" y="20153"/>
                    <a:pt x="29136" y="20153"/>
                  </a:cubicBezTo>
                  <a:cubicBezTo>
                    <a:pt x="28902" y="20153"/>
                    <a:pt x="28670" y="20144"/>
                    <a:pt x="28438" y="20118"/>
                  </a:cubicBezTo>
                  <a:cubicBezTo>
                    <a:pt x="27960" y="20082"/>
                    <a:pt x="27478" y="20070"/>
                    <a:pt x="26995" y="20070"/>
                  </a:cubicBezTo>
                  <a:cubicBezTo>
                    <a:pt x="25839" y="20070"/>
                    <a:pt x="24673" y="20142"/>
                    <a:pt x="23519" y="20142"/>
                  </a:cubicBezTo>
                  <a:cubicBezTo>
                    <a:pt x="23169" y="20142"/>
                    <a:pt x="22821" y="20135"/>
                    <a:pt x="22474" y="20118"/>
                  </a:cubicBezTo>
                  <a:lnTo>
                    <a:pt x="19713" y="20118"/>
                  </a:lnTo>
                  <a:cubicBezTo>
                    <a:pt x="19516" y="20118"/>
                    <a:pt x="19319" y="20118"/>
                    <a:pt x="19319" y="19773"/>
                  </a:cubicBezTo>
                  <a:cubicBezTo>
                    <a:pt x="19368" y="18245"/>
                    <a:pt x="19220" y="16668"/>
                    <a:pt x="19319" y="15090"/>
                  </a:cubicBezTo>
                  <a:cubicBezTo>
                    <a:pt x="19417" y="13414"/>
                    <a:pt x="19417" y="11787"/>
                    <a:pt x="19269" y="10111"/>
                  </a:cubicBezTo>
                  <a:cubicBezTo>
                    <a:pt x="19171" y="9125"/>
                    <a:pt x="19467" y="8140"/>
                    <a:pt x="19417" y="7104"/>
                  </a:cubicBezTo>
                  <a:cubicBezTo>
                    <a:pt x="19368" y="5724"/>
                    <a:pt x="19368" y="4344"/>
                    <a:pt x="19368" y="2964"/>
                  </a:cubicBezTo>
                  <a:cubicBezTo>
                    <a:pt x="19368" y="2175"/>
                    <a:pt x="19368" y="1386"/>
                    <a:pt x="19319" y="598"/>
                  </a:cubicBezTo>
                  <a:cubicBezTo>
                    <a:pt x="19319" y="278"/>
                    <a:pt x="19192" y="1"/>
                    <a:pt x="18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7"/>
            <p:cNvSpPr/>
            <p:nvPr/>
          </p:nvSpPr>
          <p:spPr>
            <a:xfrm>
              <a:off x="3067525" y="325475"/>
              <a:ext cx="107200" cy="98800"/>
            </a:xfrm>
            <a:custGeom>
              <a:avLst/>
              <a:gdLst/>
              <a:ahLst/>
              <a:cxnLst/>
              <a:rect l="l" t="t" r="r" b="b"/>
              <a:pathLst>
                <a:path w="4288" h="3952" extrusionOk="0">
                  <a:moveTo>
                    <a:pt x="2603" y="0"/>
                  </a:moveTo>
                  <a:cubicBezTo>
                    <a:pt x="2573" y="0"/>
                    <a:pt x="2543" y="2"/>
                    <a:pt x="2513" y="6"/>
                  </a:cubicBezTo>
                  <a:cubicBezTo>
                    <a:pt x="1182" y="154"/>
                    <a:pt x="48" y="647"/>
                    <a:pt x="48" y="2273"/>
                  </a:cubicBezTo>
                  <a:cubicBezTo>
                    <a:pt x="0" y="3228"/>
                    <a:pt x="877" y="3952"/>
                    <a:pt x="2097" y="3952"/>
                  </a:cubicBezTo>
                  <a:cubicBezTo>
                    <a:pt x="2136" y="3952"/>
                    <a:pt x="2176" y="3951"/>
                    <a:pt x="2217" y="3949"/>
                  </a:cubicBezTo>
                  <a:cubicBezTo>
                    <a:pt x="2247" y="3951"/>
                    <a:pt x="2278" y="3952"/>
                    <a:pt x="2308" y="3952"/>
                  </a:cubicBezTo>
                  <a:cubicBezTo>
                    <a:pt x="3353" y="3952"/>
                    <a:pt x="4239" y="3130"/>
                    <a:pt x="4287" y="2076"/>
                  </a:cubicBezTo>
                  <a:cubicBezTo>
                    <a:pt x="4287" y="1175"/>
                    <a:pt x="3375" y="0"/>
                    <a:pt x="2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7"/>
            <p:cNvSpPr/>
            <p:nvPr/>
          </p:nvSpPr>
          <p:spPr>
            <a:xfrm>
              <a:off x="2451300" y="928200"/>
              <a:ext cx="104775" cy="97475"/>
            </a:xfrm>
            <a:custGeom>
              <a:avLst/>
              <a:gdLst/>
              <a:ahLst/>
              <a:cxnLst/>
              <a:rect l="l" t="t" r="r" b="b"/>
              <a:pathLst>
                <a:path w="4191" h="3899" extrusionOk="0">
                  <a:moveTo>
                    <a:pt x="2170" y="889"/>
                  </a:moveTo>
                  <a:cubicBezTo>
                    <a:pt x="3681" y="987"/>
                    <a:pt x="3601" y="3207"/>
                    <a:pt x="2120" y="3207"/>
                  </a:cubicBezTo>
                  <a:cubicBezTo>
                    <a:pt x="2104" y="3207"/>
                    <a:pt x="2087" y="3206"/>
                    <a:pt x="2071" y="3206"/>
                  </a:cubicBezTo>
                  <a:lnTo>
                    <a:pt x="2071" y="3157"/>
                  </a:lnTo>
                  <a:cubicBezTo>
                    <a:pt x="2044" y="3159"/>
                    <a:pt x="2017" y="3160"/>
                    <a:pt x="1991" y="3160"/>
                  </a:cubicBezTo>
                  <a:cubicBezTo>
                    <a:pt x="1339" y="3160"/>
                    <a:pt x="841" y="2587"/>
                    <a:pt x="888" y="1924"/>
                  </a:cubicBezTo>
                  <a:cubicBezTo>
                    <a:pt x="1036" y="1333"/>
                    <a:pt x="1578" y="889"/>
                    <a:pt x="2170" y="889"/>
                  </a:cubicBezTo>
                  <a:close/>
                  <a:moveTo>
                    <a:pt x="2512" y="0"/>
                  </a:moveTo>
                  <a:cubicBezTo>
                    <a:pt x="2497" y="0"/>
                    <a:pt x="2481" y="1"/>
                    <a:pt x="2465" y="2"/>
                  </a:cubicBezTo>
                  <a:cubicBezTo>
                    <a:pt x="937" y="150"/>
                    <a:pt x="50" y="692"/>
                    <a:pt x="1" y="2269"/>
                  </a:cubicBezTo>
                  <a:cubicBezTo>
                    <a:pt x="1" y="3176"/>
                    <a:pt x="1018" y="3898"/>
                    <a:pt x="2201" y="3898"/>
                  </a:cubicBezTo>
                  <a:cubicBezTo>
                    <a:pt x="2240" y="3898"/>
                    <a:pt x="2279" y="3898"/>
                    <a:pt x="2317" y="3896"/>
                  </a:cubicBezTo>
                  <a:cubicBezTo>
                    <a:pt x="3303" y="3847"/>
                    <a:pt x="4141" y="3009"/>
                    <a:pt x="4191" y="1974"/>
                  </a:cubicBezTo>
                  <a:cubicBezTo>
                    <a:pt x="4191" y="1105"/>
                    <a:pt x="3246" y="0"/>
                    <a:pt x="2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7"/>
            <p:cNvSpPr/>
            <p:nvPr/>
          </p:nvSpPr>
          <p:spPr>
            <a:xfrm>
              <a:off x="3655325" y="944100"/>
              <a:ext cx="104775" cy="97525"/>
            </a:xfrm>
            <a:custGeom>
              <a:avLst/>
              <a:gdLst/>
              <a:ahLst/>
              <a:cxnLst/>
              <a:rect l="l" t="t" r="r" b="b"/>
              <a:pathLst>
                <a:path w="4191" h="3901" extrusionOk="0">
                  <a:moveTo>
                    <a:pt x="2120" y="845"/>
                  </a:moveTo>
                  <a:cubicBezTo>
                    <a:pt x="3631" y="893"/>
                    <a:pt x="3551" y="3113"/>
                    <a:pt x="2070" y="3113"/>
                  </a:cubicBezTo>
                  <a:cubicBezTo>
                    <a:pt x="2054" y="3113"/>
                    <a:pt x="2038" y="3113"/>
                    <a:pt x="2021" y="3112"/>
                  </a:cubicBezTo>
                  <a:cubicBezTo>
                    <a:pt x="1994" y="3114"/>
                    <a:pt x="1967" y="3115"/>
                    <a:pt x="1941" y="3115"/>
                  </a:cubicBezTo>
                  <a:cubicBezTo>
                    <a:pt x="1290" y="3115"/>
                    <a:pt x="793" y="2543"/>
                    <a:pt x="887" y="1880"/>
                  </a:cubicBezTo>
                  <a:cubicBezTo>
                    <a:pt x="986" y="1288"/>
                    <a:pt x="1528" y="845"/>
                    <a:pt x="2120" y="845"/>
                  </a:cubicBezTo>
                  <a:close/>
                  <a:moveTo>
                    <a:pt x="2557" y="1"/>
                  </a:moveTo>
                  <a:cubicBezTo>
                    <a:pt x="2526" y="1"/>
                    <a:pt x="2495" y="3"/>
                    <a:pt x="2465" y="7"/>
                  </a:cubicBezTo>
                  <a:cubicBezTo>
                    <a:pt x="887" y="155"/>
                    <a:pt x="49" y="647"/>
                    <a:pt x="0" y="2274"/>
                  </a:cubicBezTo>
                  <a:cubicBezTo>
                    <a:pt x="0" y="3161"/>
                    <a:pt x="1035" y="3901"/>
                    <a:pt x="2218" y="3901"/>
                  </a:cubicBezTo>
                  <a:cubicBezTo>
                    <a:pt x="3303" y="3852"/>
                    <a:pt x="4141" y="3014"/>
                    <a:pt x="4190" y="1929"/>
                  </a:cubicBezTo>
                  <a:cubicBezTo>
                    <a:pt x="4190" y="1078"/>
                    <a:pt x="3283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1868347" y="-91440"/>
            <a:ext cx="7275653" cy="4963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Lòng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sẽ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luôn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tin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cậy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vào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Danh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và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luôn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đắc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thắng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br>
              <a:rPr lang="en-US" sz="52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r>
              <a:rPr lang="en-US" sz="5200" dirty="0">
                <a:solidFill>
                  <a:schemeClr val="tx1"/>
                </a:solidFill>
                <a:latin typeface="Bahnschrift" panose="020B0502040204020203" pitchFamily="34" charset="0"/>
              </a:rPr>
              <a:t>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Chọn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Giê-su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thôi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đứng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về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phía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Ngài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mà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2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thôi</a:t>
            </a:r>
            <a:r>
              <a:rPr lang="en-US" sz="52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.</a:t>
            </a:r>
            <a:br>
              <a:rPr lang="en-US" sz="52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s-ES" sz="5200" i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0FBA33-5179-4687-A649-65C2A9786E97}"/>
              </a:ext>
            </a:extLst>
          </p:cNvPr>
          <p:cNvSpPr/>
          <p:nvPr/>
        </p:nvSpPr>
        <p:spPr>
          <a:xfrm rot="10800000">
            <a:off x="4215570" y="2823568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012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1799951" y="1"/>
            <a:ext cx="7275653" cy="3217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Xin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ban ơn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và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đi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với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con, xin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giúp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 đây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ngày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càng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giống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Cha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endParaRPr lang="en-US" sz="5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Xin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giữ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trong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tay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Ngài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mãi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mãi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br>
              <a:rPr lang="en-US" sz="50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n-US" sz="50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0FBA33-5179-4687-A649-65C2A9786E97}"/>
              </a:ext>
            </a:extLst>
          </p:cNvPr>
          <p:cNvSpPr/>
          <p:nvPr/>
        </p:nvSpPr>
        <p:spPr>
          <a:xfrm rot="10800000">
            <a:off x="4215570" y="2823568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31;p63">
            <a:extLst>
              <a:ext uri="{FF2B5EF4-FFF2-40B4-BE49-F238E27FC236}">
                <a16:creationId xmlns:a16="http://schemas.microsoft.com/office/drawing/2014/main" id="{3053EAA6-46E5-4336-B682-730380BFEC51}"/>
              </a:ext>
            </a:extLst>
          </p:cNvPr>
          <p:cNvGrpSpPr/>
          <p:nvPr/>
        </p:nvGrpSpPr>
        <p:grpSpPr>
          <a:xfrm>
            <a:off x="381373" y="3007278"/>
            <a:ext cx="1555369" cy="1791872"/>
            <a:chOff x="243625" y="1500425"/>
            <a:chExt cx="1750925" cy="2227400"/>
          </a:xfrm>
        </p:grpSpPr>
        <p:sp>
          <p:nvSpPr>
            <p:cNvPr id="13" name="Google Shape;1232;p63">
              <a:extLst>
                <a:ext uri="{FF2B5EF4-FFF2-40B4-BE49-F238E27FC236}">
                  <a16:creationId xmlns:a16="http://schemas.microsoft.com/office/drawing/2014/main" id="{2174F799-2244-4A6B-A252-019E77378A3F}"/>
                </a:ext>
              </a:extLst>
            </p:cNvPr>
            <p:cNvSpPr/>
            <p:nvPr/>
          </p:nvSpPr>
          <p:spPr>
            <a:xfrm>
              <a:off x="535825" y="2209275"/>
              <a:ext cx="238675" cy="742750"/>
            </a:xfrm>
            <a:custGeom>
              <a:avLst/>
              <a:gdLst/>
              <a:ahLst/>
              <a:cxnLst/>
              <a:rect l="l" t="t" r="r" b="b"/>
              <a:pathLst>
                <a:path w="9547" h="29710" fill="none" extrusionOk="0">
                  <a:moveTo>
                    <a:pt x="64" y="29710"/>
                  </a:moveTo>
                  <a:cubicBezTo>
                    <a:pt x="1" y="29237"/>
                    <a:pt x="253" y="28764"/>
                    <a:pt x="442" y="28323"/>
                  </a:cubicBezTo>
                  <a:cubicBezTo>
                    <a:pt x="662" y="27756"/>
                    <a:pt x="789" y="27158"/>
                    <a:pt x="978" y="26591"/>
                  </a:cubicBezTo>
                  <a:cubicBezTo>
                    <a:pt x="1324" y="25425"/>
                    <a:pt x="1702" y="24291"/>
                    <a:pt x="2080" y="23157"/>
                  </a:cubicBezTo>
                  <a:cubicBezTo>
                    <a:pt x="2868" y="20731"/>
                    <a:pt x="3120" y="18336"/>
                    <a:pt x="3498" y="15816"/>
                  </a:cubicBezTo>
                  <a:cubicBezTo>
                    <a:pt x="3907" y="13107"/>
                    <a:pt x="4286" y="10366"/>
                    <a:pt x="5294" y="7782"/>
                  </a:cubicBezTo>
                  <a:cubicBezTo>
                    <a:pt x="5766" y="6554"/>
                    <a:pt x="6239" y="5325"/>
                    <a:pt x="6806" y="4159"/>
                  </a:cubicBezTo>
                  <a:cubicBezTo>
                    <a:pt x="7121" y="3498"/>
                    <a:pt x="7940" y="820"/>
                    <a:pt x="9547" y="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33;p63">
              <a:extLst>
                <a:ext uri="{FF2B5EF4-FFF2-40B4-BE49-F238E27FC236}">
                  <a16:creationId xmlns:a16="http://schemas.microsoft.com/office/drawing/2014/main" id="{98E563A6-DC7F-4F32-B0D8-557440A8919C}"/>
                </a:ext>
              </a:extLst>
            </p:cNvPr>
            <p:cNvSpPr/>
            <p:nvPr/>
          </p:nvSpPr>
          <p:spPr>
            <a:xfrm>
              <a:off x="476775" y="1503575"/>
              <a:ext cx="792350" cy="615950"/>
            </a:xfrm>
            <a:custGeom>
              <a:avLst/>
              <a:gdLst/>
              <a:ahLst/>
              <a:cxnLst/>
              <a:rect l="l" t="t" r="r" b="b"/>
              <a:pathLst>
                <a:path w="31694" h="24638" fill="none" extrusionOk="0">
                  <a:moveTo>
                    <a:pt x="31694" y="6459"/>
                  </a:moveTo>
                  <a:cubicBezTo>
                    <a:pt x="30024" y="5262"/>
                    <a:pt x="28039" y="4600"/>
                    <a:pt x="26370" y="3403"/>
                  </a:cubicBezTo>
                  <a:cubicBezTo>
                    <a:pt x="25109" y="2489"/>
                    <a:pt x="23723" y="441"/>
                    <a:pt x="22148" y="252"/>
                  </a:cubicBezTo>
                  <a:cubicBezTo>
                    <a:pt x="20100" y="0"/>
                    <a:pt x="18052" y="1229"/>
                    <a:pt x="16540" y="2458"/>
                  </a:cubicBezTo>
                  <a:cubicBezTo>
                    <a:pt x="15532" y="3245"/>
                    <a:pt x="14492" y="3844"/>
                    <a:pt x="13453" y="4569"/>
                  </a:cubicBezTo>
                  <a:cubicBezTo>
                    <a:pt x="12570" y="5167"/>
                    <a:pt x="11594" y="5514"/>
                    <a:pt x="10743" y="6112"/>
                  </a:cubicBezTo>
                  <a:cubicBezTo>
                    <a:pt x="8727" y="7530"/>
                    <a:pt x="6616" y="8948"/>
                    <a:pt x="4537" y="10302"/>
                  </a:cubicBezTo>
                  <a:cubicBezTo>
                    <a:pt x="3623" y="10901"/>
                    <a:pt x="2804" y="11657"/>
                    <a:pt x="2174" y="12539"/>
                  </a:cubicBezTo>
                  <a:cubicBezTo>
                    <a:pt x="1544" y="13516"/>
                    <a:pt x="1449" y="14556"/>
                    <a:pt x="1197" y="15627"/>
                  </a:cubicBezTo>
                  <a:cubicBezTo>
                    <a:pt x="1008" y="16635"/>
                    <a:pt x="725" y="17296"/>
                    <a:pt x="504" y="18273"/>
                  </a:cubicBezTo>
                  <a:cubicBezTo>
                    <a:pt x="378" y="18746"/>
                    <a:pt x="189" y="19565"/>
                    <a:pt x="126" y="20069"/>
                  </a:cubicBezTo>
                  <a:cubicBezTo>
                    <a:pt x="63" y="20667"/>
                    <a:pt x="0" y="21266"/>
                    <a:pt x="0" y="21865"/>
                  </a:cubicBezTo>
                  <a:cubicBezTo>
                    <a:pt x="0" y="23062"/>
                    <a:pt x="347" y="23597"/>
                    <a:pt x="1449" y="24164"/>
                  </a:cubicBezTo>
                  <a:cubicBezTo>
                    <a:pt x="2363" y="24637"/>
                    <a:pt x="3907" y="24574"/>
                    <a:pt x="4411" y="23786"/>
                  </a:cubicBezTo>
                  <a:cubicBezTo>
                    <a:pt x="7152" y="19407"/>
                    <a:pt x="7089" y="19785"/>
                    <a:pt x="8380" y="17612"/>
                  </a:cubicBezTo>
                  <a:cubicBezTo>
                    <a:pt x="9199" y="16257"/>
                    <a:pt x="9861" y="14272"/>
                    <a:pt x="8758" y="12886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34;p63">
              <a:extLst>
                <a:ext uri="{FF2B5EF4-FFF2-40B4-BE49-F238E27FC236}">
                  <a16:creationId xmlns:a16="http://schemas.microsoft.com/office/drawing/2014/main" id="{AEDCFF39-6485-4F8B-A3E0-531E50538323}"/>
                </a:ext>
              </a:extLst>
            </p:cNvPr>
            <p:cNvSpPr/>
            <p:nvPr/>
          </p:nvSpPr>
          <p:spPr>
            <a:xfrm>
              <a:off x="705175" y="1687875"/>
              <a:ext cx="375725" cy="216625"/>
            </a:xfrm>
            <a:custGeom>
              <a:avLst/>
              <a:gdLst/>
              <a:ahLst/>
              <a:cxnLst/>
              <a:rect l="l" t="t" r="r" b="b"/>
              <a:pathLst>
                <a:path w="15029" h="8665" fill="none" extrusionOk="0">
                  <a:moveTo>
                    <a:pt x="0" y="8664"/>
                  </a:moveTo>
                  <a:cubicBezTo>
                    <a:pt x="820" y="8192"/>
                    <a:pt x="1702" y="7814"/>
                    <a:pt x="2584" y="7467"/>
                  </a:cubicBezTo>
                  <a:cubicBezTo>
                    <a:pt x="3214" y="7215"/>
                    <a:pt x="3813" y="6932"/>
                    <a:pt x="4380" y="6585"/>
                  </a:cubicBezTo>
                  <a:cubicBezTo>
                    <a:pt x="5703" y="5766"/>
                    <a:pt x="6711" y="5356"/>
                    <a:pt x="8034" y="4537"/>
                  </a:cubicBezTo>
                  <a:cubicBezTo>
                    <a:pt x="9168" y="3781"/>
                    <a:pt x="10019" y="2962"/>
                    <a:pt x="11153" y="2206"/>
                  </a:cubicBezTo>
                  <a:cubicBezTo>
                    <a:pt x="11594" y="1891"/>
                    <a:pt x="13453" y="442"/>
                    <a:pt x="15028" y="0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35;p63">
              <a:extLst>
                <a:ext uri="{FF2B5EF4-FFF2-40B4-BE49-F238E27FC236}">
                  <a16:creationId xmlns:a16="http://schemas.microsoft.com/office/drawing/2014/main" id="{4172F352-F185-41D4-BBE3-91905E70B004}"/>
                </a:ext>
              </a:extLst>
            </p:cNvPr>
            <p:cNvSpPr/>
            <p:nvPr/>
          </p:nvSpPr>
          <p:spPr>
            <a:xfrm>
              <a:off x="505900" y="2108475"/>
              <a:ext cx="200875" cy="411925"/>
            </a:xfrm>
            <a:custGeom>
              <a:avLst/>
              <a:gdLst/>
              <a:ahLst/>
              <a:cxnLst/>
              <a:rect l="l" t="t" r="r" b="b"/>
              <a:pathLst>
                <a:path w="8035" h="16477" fill="none" extrusionOk="0">
                  <a:moveTo>
                    <a:pt x="2679" y="0"/>
                  </a:moveTo>
                  <a:cubicBezTo>
                    <a:pt x="1639" y="1134"/>
                    <a:pt x="946" y="1796"/>
                    <a:pt x="662" y="2741"/>
                  </a:cubicBezTo>
                  <a:cubicBezTo>
                    <a:pt x="442" y="3749"/>
                    <a:pt x="316" y="4789"/>
                    <a:pt x="284" y="5828"/>
                  </a:cubicBezTo>
                  <a:cubicBezTo>
                    <a:pt x="221" y="6868"/>
                    <a:pt x="221" y="7908"/>
                    <a:pt x="284" y="8947"/>
                  </a:cubicBezTo>
                  <a:cubicBezTo>
                    <a:pt x="284" y="9987"/>
                    <a:pt x="158" y="10995"/>
                    <a:pt x="158" y="12035"/>
                  </a:cubicBezTo>
                  <a:cubicBezTo>
                    <a:pt x="158" y="13011"/>
                    <a:pt x="1" y="14177"/>
                    <a:pt x="190" y="15122"/>
                  </a:cubicBezTo>
                  <a:cubicBezTo>
                    <a:pt x="410" y="16256"/>
                    <a:pt x="1198" y="16477"/>
                    <a:pt x="2269" y="16382"/>
                  </a:cubicBezTo>
                  <a:cubicBezTo>
                    <a:pt x="4285" y="16193"/>
                    <a:pt x="5546" y="13894"/>
                    <a:pt x="6113" y="12161"/>
                  </a:cubicBezTo>
                  <a:cubicBezTo>
                    <a:pt x="6491" y="10901"/>
                    <a:pt x="7058" y="9546"/>
                    <a:pt x="7499" y="8223"/>
                  </a:cubicBezTo>
                  <a:cubicBezTo>
                    <a:pt x="7719" y="7561"/>
                    <a:pt x="8034" y="6868"/>
                    <a:pt x="7751" y="6175"/>
                  </a:cubicBezTo>
                  <a:cubicBezTo>
                    <a:pt x="7436" y="5608"/>
                    <a:pt x="6963" y="5104"/>
                    <a:pt x="6396" y="4789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36;p63">
              <a:extLst>
                <a:ext uri="{FF2B5EF4-FFF2-40B4-BE49-F238E27FC236}">
                  <a16:creationId xmlns:a16="http://schemas.microsoft.com/office/drawing/2014/main" id="{7CB0BA98-5C1C-4847-9ABA-E7C8891692E3}"/>
                </a:ext>
              </a:extLst>
            </p:cNvPr>
            <p:cNvSpPr/>
            <p:nvPr/>
          </p:nvSpPr>
          <p:spPr>
            <a:xfrm>
              <a:off x="1156475" y="1500425"/>
              <a:ext cx="838075" cy="684450"/>
            </a:xfrm>
            <a:custGeom>
              <a:avLst/>
              <a:gdLst/>
              <a:ahLst/>
              <a:cxnLst/>
              <a:rect l="l" t="t" r="r" b="b"/>
              <a:pathLst>
                <a:path w="33523" h="27378" fill="none" extrusionOk="0">
                  <a:moveTo>
                    <a:pt x="1" y="4190"/>
                  </a:moveTo>
                  <a:cubicBezTo>
                    <a:pt x="757" y="3718"/>
                    <a:pt x="2868" y="2521"/>
                    <a:pt x="3403" y="2269"/>
                  </a:cubicBezTo>
                  <a:cubicBezTo>
                    <a:pt x="4506" y="1733"/>
                    <a:pt x="5483" y="945"/>
                    <a:pt x="6617" y="504"/>
                  </a:cubicBezTo>
                  <a:cubicBezTo>
                    <a:pt x="7593" y="0"/>
                    <a:pt x="8791" y="63"/>
                    <a:pt x="9704" y="693"/>
                  </a:cubicBezTo>
                  <a:cubicBezTo>
                    <a:pt x="10681" y="1261"/>
                    <a:pt x="16887" y="4411"/>
                    <a:pt x="18872" y="5640"/>
                  </a:cubicBezTo>
                  <a:cubicBezTo>
                    <a:pt x="19786" y="6207"/>
                    <a:pt x="22968" y="8727"/>
                    <a:pt x="23598" y="9483"/>
                  </a:cubicBezTo>
                  <a:cubicBezTo>
                    <a:pt x="24071" y="10082"/>
                    <a:pt x="24543" y="10680"/>
                    <a:pt x="24953" y="11342"/>
                  </a:cubicBezTo>
                  <a:cubicBezTo>
                    <a:pt x="25205" y="11752"/>
                    <a:pt x="25457" y="12161"/>
                    <a:pt x="25740" y="12571"/>
                  </a:cubicBezTo>
                  <a:cubicBezTo>
                    <a:pt x="26087" y="12980"/>
                    <a:pt x="27788" y="14965"/>
                    <a:pt x="28292" y="15753"/>
                  </a:cubicBezTo>
                  <a:cubicBezTo>
                    <a:pt x="28796" y="16540"/>
                    <a:pt x="29552" y="17548"/>
                    <a:pt x="30214" y="18494"/>
                  </a:cubicBezTo>
                  <a:cubicBezTo>
                    <a:pt x="30844" y="19470"/>
                    <a:pt x="31537" y="20352"/>
                    <a:pt x="32167" y="21266"/>
                  </a:cubicBezTo>
                  <a:cubicBezTo>
                    <a:pt x="32797" y="22180"/>
                    <a:pt x="33428" y="22904"/>
                    <a:pt x="33459" y="23944"/>
                  </a:cubicBezTo>
                  <a:cubicBezTo>
                    <a:pt x="33522" y="26149"/>
                    <a:pt x="31884" y="27378"/>
                    <a:pt x="29741" y="27189"/>
                  </a:cubicBezTo>
                  <a:cubicBezTo>
                    <a:pt x="29017" y="27094"/>
                    <a:pt x="28324" y="26874"/>
                    <a:pt x="27694" y="26496"/>
                  </a:cubicBezTo>
                  <a:cubicBezTo>
                    <a:pt x="27379" y="26307"/>
                    <a:pt x="26244" y="25834"/>
                    <a:pt x="25803" y="25362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37;p63">
              <a:extLst>
                <a:ext uri="{FF2B5EF4-FFF2-40B4-BE49-F238E27FC236}">
                  <a16:creationId xmlns:a16="http://schemas.microsoft.com/office/drawing/2014/main" id="{667504A9-87C1-41A4-AE7F-60252A1DD885}"/>
                </a:ext>
              </a:extLst>
            </p:cNvPr>
            <p:cNvSpPr/>
            <p:nvPr/>
          </p:nvSpPr>
          <p:spPr>
            <a:xfrm>
              <a:off x="1728300" y="2155725"/>
              <a:ext cx="138650" cy="103200"/>
            </a:xfrm>
            <a:custGeom>
              <a:avLst/>
              <a:gdLst/>
              <a:ahLst/>
              <a:cxnLst/>
              <a:rect l="l" t="t" r="r" b="b"/>
              <a:pathLst>
                <a:path w="5546" h="4128" fill="none" extrusionOk="0">
                  <a:moveTo>
                    <a:pt x="0" y="3340"/>
                  </a:moveTo>
                  <a:cubicBezTo>
                    <a:pt x="567" y="3434"/>
                    <a:pt x="1103" y="3844"/>
                    <a:pt x="1733" y="3970"/>
                  </a:cubicBezTo>
                  <a:cubicBezTo>
                    <a:pt x="2332" y="4127"/>
                    <a:pt x="2993" y="4127"/>
                    <a:pt x="3623" y="3970"/>
                  </a:cubicBezTo>
                  <a:cubicBezTo>
                    <a:pt x="4758" y="3560"/>
                    <a:pt x="5545" y="1607"/>
                    <a:pt x="5041" y="536"/>
                  </a:cubicBezTo>
                  <a:cubicBezTo>
                    <a:pt x="4947" y="504"/>
                    <a:pt x="4506" y="0"/>
                    <a:pt x="4380" y="32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38;p63">
              <a:extLst>
                <a:ext uri="{FF2B5EF4-FFF2-40B4-BE49-F238E27FC236}">
                  <a16:creationId xmlns:a16="http://schemas.microsoft.com/office/drawing/2014/main" id="{6E390989-0928-4B8D-A702-E0D404353259}"/>
                </a:ext>
              </a:extLst>
            </p:cNvPr>
            <p:cNvSpPr/>
            <p:nvPr/>
          </p:nvSpPr>
          <p:spPr>
            <a:xfrm>
              <a:off x="1202950" y="1895800"/>
              <a:ext cx="634850" cy="540325"/>
            </a:xfrm>
            <a:custGeom>
              <a:avLst/>
              <a:gdLst/>
              <a:ahLst/>
              <a:cxnLst/>
              <a:rect l="l" t="t" r="r" b="b"/>
              <a:pathLst>
                <a:path w="25394" h="21613" fill="none" extrusionOk="0">
                  <a:moveTo>
                    <a:pt x="1" y="10523"/>
                  </a:moveTo>
                  <a:cubicBezTo>
                    <a:pt x="788" y="10145"/>
                    <a:pt x="1733" y="9736"/>
                    <a:pt x="2174" y="9484"/>
                  </a:cubicBezTo>
                  <a:cubicBezTo>
                    <a:pt x="2994" y="9011"/>
                    <a:pt x="3592" y="8570"/>
                    <a:pt x="4380" y="8034"/>
                  </a:cubicBezTo>
                  <a:cubicBezTo>
                    <a:pt x="5388" y="7341"/>
                    <a:pt x="6333" y="6459"/>
                    <a:pt x="7373" y="5798"/>
                  </a:cubicBezTo>
                  <a:cubicBezTo>
                    <a:pt x="8633" y="4947"/>
                    <a:pt x="9925" y="4065"/>
                    <a:pt x="11216" y="3277"/>
                  </a:cubicBezTo>
                  <a:cubicBezTo>
                    <a:pt x="12256" y="2647"/>
                    <a:pt x="13359" y="2175"/>
                    <a:pt x="14430" y="1607"/>
                  </a:cubicBezTo>
                  <a:cubicBezTo>
                    <a:pt x="15375" y="1072"/>
                    <a:pt x="16320" y="599"/>
                    <a:pt x="17391" y="473"/>
                  </a:cubicBezTo>
                  <a:cubicBezTo>
                    <a:pt x="18336" y="347"/>
                    <a:pt x="19502" y="1"/>
                    <a:pt x="20479" y="253"/>
                  </a:cubicBezTo>
                  <a:cubicBezTo>
                    <a:pt x="22180" y="662"/>
                    <a:pt x="23661" y="2616"/>
                    <a:pt x="24448" y="4191"/>
                  </a:cubicBezTo>
                  <a:cubicBezTo>
                    <a:pt x="25394" y="6144"/>
                    <a:pt x="24448" y="8822"/>
                    <a:pt x="23440" y="10618"/>
                  </a:cubicBezTo>
                  <a:cubicBezTo>
                    <a:pt x="22432" y="12414"/>
                    <a:pt x="20731" y="13863"/>
                    <a:pt x="18872" y="14965"/>
                  </a:cubicBezTo>
                  <a:cubicBezTo>
                    <a:pt x="17108" y="16068"/>
                    <a:pt x="15249" y="17013"/>
                    <a:pt x="13296" y="17769"/>
                  </a:cubicBezTo>
                  <a:cubicBezTo>
                    <a:pt x="11500" y="18431"/>
                    <a:pt x="10145" y="19439"/>
                    <a:pt x="8633" y="21172"/>
                  </a:cubicBezTo>
                  <a:cubicBezTo>
                    <a:pt x="8475" y="21298"/>
                    <a:pt x="8381" y="21455"/>
                    <a:pt x="8318" y="21613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39;p63">
              <a:extLst>
                <a:ext uri="{FF2B5EF4-FFF2-40B4-BE49-F238E27FC236}">
                  <a16:creationId xmlns:a16="http://schemas.microsoft.com/office/drawing/2014/main" id="{E57BA35F-3565-4671-919E-7E2A8767E5BE}"/>
                </a:ext>
              </a:extLst>
            </p:cNvPr>
            <p:cNvSpPr/>
            <p:nvPr/>
          </p:nvSpPr>
          <p:spPr>
            <a:xfrm>
              <a:off x="243625" y="2933875"/>
              <a:ext cx="297750" cy="532475"/>
            </a:xfrm>
            <a:custGeom>
              <a:avLst/>
              <a:gdLst/>
              <a:ahLst/>
              <a:cxnLst/>
              <a:rect l="l" t="t" r="r" b="b"/>
              <a:pathLst>
                <a:path w="11910" h="21299" fill="none" extrusionOk="0">
                  <a:moveTo>
                    <a:pt x="11878" y="1"/>
                  </a:moveTo>
                  <a:cubicBezTo>
                    <a:pt x="11909" y="316"/>
                    <a:pt x="9736" y="4664"/>
                    <a:pt x="9452" y="5451"/>
                  </a:cubicBezTo>
                  <a:cubicBezTo>
                    <a:pt x="8916" y="6932"/>
                    <a:pt x="8286" y="8381"/>
                    <a:pt x="7530" y="9767"/>
                  </a:cubicBezTo>
                  <a:cubicBezTo>
                    <a:pt x="6963" y="10965"/>
                    <a:pt x="6302" y="12099"/>
                    <a:pt x="5577" y="13233"/>
                  </a:cubicBezTo>
                  <a:cubicBezTo>
                    <a:pt x="4915" y="14178"/>
                    <a:pt x="4317" y="15092"/>
                    <a:pt x="3718" y="16100"/>
                  </a:cubicBezTo>
                  <a:cubicBezTo>
                    <a:pt x="3088" y="17140"/>
                    <a:pt x="2269" y="18085"/>
                    <a:pt x="1670" y="19187"/>
                  </a:cubicBezTo>
                  <a:cubicBezTo>
                    <a:pt x="1229" y="19975"/>
                    <a:pt x="662" y="20668"/>
                    <a:pt x="1" y="21298"/>
                  </a:cubicBezTo>
                  <a:cubicBezTo>
                    <a:pt x="221" y="21078"/>
                    <a:pt x="505" y="20920"/>
                    <a:pt x="599" y="20574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40;p63">
              <a:extLst>
                <a:ext uri="{FF2B5EF4-FFF2-40B4-BE49-F238E27FC236}">
                  <a16:creationId xmlns:a16="http://schemas.microsoft.com/office/drawing/2014/main" id="{DC7426CB-5B42-415B-AB58-A9E249C978B7}"/>
                </a:ext>
              </a:extLst>
            </p:cNvPr>
            <p:cNvSpPr/>
            <p:nvPr/>
          </p:nvSpPr>
          <p:spPr>
            <a:xfrm>
              <a:off x="767400" y="3193025"/>
              <a:ext cx="381225" cy="534800"/>
            </a:xfrm>
            <a:custGeom>
              <a:avLst/>
              <a:gdLst/>
              <a:ahLst/>
              <a:cxnLst/>
              <a:rect l="l" t="t" r="r" b="b"/>
              <a:pathLst>
                <a:path w="15249" h="21392" fill="none" extrusionOk="0">
                  <a:moveTo>
                    <a:pt x="95" y="21392"/>
                  </a:moveTo>
                  <a:cubicBezTo>
                    <a:pt x="0" y="20541"/>
                    <a:pt x="630" y="19438"/>
                    <a:pt x="1072" y="18682"/>
                  </a:cubicBezTo>
                  <a:cubicBezTo>
                    <a:pt x="1733" y="17454"/>
                    <a:pt x="2521" y="16288"/>
                    <a:pt x="3214" y="15091"/>
                  </a:cubicBezTo>
                  <a:cubicBezTo>
                    <a:pt x="3875" y="14020"/>
                    <a:pt x="4600" y="13011"/>
                    <a:pt x="5419" y="12098"/>
                  </a:cubicBezTo>
                  <a:cubicBezTo>
                    <a:pt x="6301" y="11027"/>
                    <a:pt x="9672" y="7845"/>
                    <a:pt x="10523" y="7152"/>
                  </a:cubicBezTo>
                  <a:cubicBezTo>
                    <a:pt x="11783" y="5891"/>
                    <a:pt x="12949" y="4568"/>
                    <a:pt x="14020" y="3150"/>
                  </a:cubicBezTo>
                  <a:cubicBezTo>
                    <a:pt x="14398" y="2615"/>
                    <a:pt x="15249" y="1607"/>
                    <a:pt x="15123" y="0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41;p63">
              <a:extLst>
                <a:ext uri="{FF2B5EF4-FFF2-40B4-BE49-F238E27FC236}">
                  <a16:creationId xmlns:a16="http://schemas.microsoft.com/office/drawing/2014/main" id="{ECF716DC-8DF7-4B04-812D-F1566BCCA699}"/>
                </a:ext>
              </a:extLst>
            </p:cNvPr>
            <p:cNvSpPr/>
            <p:nvPr/>
          </p:nvSpPr>
          <p:spPr>
            <a:xfrm>
              <a:off x="805200" y="2020250"/>
              <a:ext cx="790800" cy="1446875"/>
            </a:xfrm>
            <a:custGeom>
              <a:avLst/>
              <a:gdLst/>
              <a:ahLst/>
              <a:cxnLst/>
              <a:rect l="l" t="t" r="r" b="b"/>
              <a:pathLst>
                <a:path w="31632" h="57875" fill="none" extrusionOk="0">
                  <a:moveTo>
                    <a:pt x="24133" y="57875"/>
                  </a:moveTo>
                  <a:cubicBezTo>
                    <a:pt x="23755" y="56930"/>
                    <a:pt x="22842" y="56110"/>
                    <a:pt x="22180" y="55386"/>
                  </a:cubicBezTo>
                  <a:cubicBezTo>
                    <a:pt x="21361" y="54504"/>
                    <a:pt x="20479" y="53653"/>
                    <a:pt x="19565" y="52865"/>
                  </a:cubicBezTo>
                  <a:cubicBezTo>
                    <a:pt x="18683" y="52172"/>
                    <a:pt x="17958" y="51290"/>
                    <a:pt x="17076" y="50566"/>
                  </a:cubicBezTo>
                  <a:cubicBezTo>
                    <a:pt x="16320" y="49998"/>
                    <a:pt x="15627" y="49400"/>
                    <a:pt x="14997" y="48707"/>
                  </a:cubicBezTo>
                  <a:cubicBezTo>
                    <a:pt x="14209" y="47982"/>
                    <a:pt x="13611" y="47069"/>
                    <a:pt x="13264" y="46060"/>
                  </a:cubicBezTo>
                  <a:cubicBezTo>
                    <a:pt x="12792" y="44643"/>
                    <a:pt x="12760" y="43004"/>
                    <a:pt x="12760" y="41492"/>
                  </a:cubicBezTo>
                  <a:lnTo>
                    <a:pt x="12760" y="36546"/>
                  </a:lnTo>
                  <a:cubicBezTo>
                    <a:pt x="12697" y="35317"/>
                    <a:pt x="12760" y="34120"/>
                    <a:pt x="13012" y="32954"/>
                  </a:cubicBezTo>
                  <a:cubicBezTo>
                    <a:pt x="13390" y="31568"/>
                    <a:pt x="13674" y="30151"/>
                    <a:pt x="13831" y="28733"/>
                  </a:cubicBezTo>
                  <a:cubicBezTo>
                    <a:pt x="13926" y="27662"/>
                    <a:pt x="13548" y="26527"/>
                    <a:pt x="13264" y="25488"/>
                  </a:cubicBezTo>
                  <a:cubicBezTo>
                    <a:pt x="13044" y="24574"/>
                    <a:pt x="12319" y="23566"/>
                    <a:pt x="11783" y="22747"/>
                  </a:cubicBezTo>
                  <a:cubicBezTo>
                    <a:pt x="11090" y="21770"/>
                    <a:pt x="10303" y="20920"/>
                    <a:pt x="9389" y="20132"/>
                  </a:cubicBezTo>
                  <a:cubicBezTo>
                    <a:pt x="7814" y="18683"/>
                    <a:pt x="6365" y="17108"/>
                    <a:pt x="4915" y="15595"/>
                  </a:cubicBezTo>
                  <a:cubicBezTo>
                    <a:pt x="3529" y="14146"/>
                    <a:pt x="2710" y="12413"/>
                    <a:pt x="1922" y="10586"/>
                  </a:cubicBezTo>
                  <a:cubicBezTo>
                    <a:pt x="1040" y="8601"/>
                    <a:pt x="1" y="6459"/>
                    <a:pt x="568" y="4191"/>
                  </a:cubicBezTo>
                  <a:cubicBezTo>
                    <a:pt x="788" y="3151"/>
                    <a:pt x="1072" y="1954"/>
                    <a:pt x="1954" y="1292"/>
                  </a:cubicBezTo>
                  <a:cubicBezTo>
                    <a:pt x="2363" y="946"/>
                    <a:pt x="3813" y="189"/>
                    <a:pt x="4380" y="95"/>
                  </a:cubicBezTo>
                  <a:cubicBezTo>
                    <a:pt x="5419" y="0"/>
                    <a:pt x="6459" y="32"/>
                    <a:pt x="7530" y="158"/>
                  </a:cubicBezTo>
                  <a:cubicBezTo>
                    <a:pt x="8538" y="379"/>
                    <a:pt x="9515" y="788"/>
                    <a:pt x="10397" y="1324"/>
                  </a:cubicBezTo>
                  <a:cubicBezTo>
                    <a:pt x="11342" y="1922"/>
                    <a:pt x="12161" y="2615"/>
                    <a:pt x="12918" y="3403"/>
                  </a:cubicBezTo>
                  <a:cubicBezTo>
                    <a:pt x="13642" y="4128"/>
                    <a:pt x="18967" y="8223"/>
                    <a:pt x="19597" y="8916"/>
                  </a:cubicBezTo>
                  <a:cubicBezTo>
                    <a:pt x="21077" y="10649"/>
                    <a:pt x="22369" y="12571"/>
                    <a:pt x="23409" y="14619"/>
                  </a:cubicBezTo>
                  <a:cubicBezTo>
                    <a:pt x="23850" y="15532"/>
                    <a:pt x="24102" y="16414"/>
                    <a:pt x="24543" y="17328"/>
                  </a:cubicBezTo>
                  <a:cubicBezTo>
                    <a:pt x="24984" y="18242"/>
                    <a:pt x="25677" y="18777"/>
                    <a:pt x="26528" y="19344"/>
                  </a:cubicBezTo>
                  <a:cubicBezTo>
                    <a:pt x="27189" y="19817"/>
                    <a:pt x="30466" y="22841"/>
                    <a:pt x="31632" y="25078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42;p63">
              <a:extLst>
                <a:ext uri="{FF2B5EF4-FFF2-40B4-BE49-F238E27FC236}">
                  <a16:creationId xmlns:a16="http://schemas.microsoft.com/office/drawing/2014/main" id="{27F50DBF-07AB-4459-ABFD-1D84ABEF4713}"/>
                </a:ext>
              </a:extLst>
            </p:cNvPr>
            <p:cNvSpPr/>
            <p:nvPr/>
          </p:nvSpPr>
          <p:spPr>
            <a:xfrm>
              <a:off x="1728300" y="2244725"/>
              <a:ext cx="189850" cy="932550"/>
            </a:xfrm>
            <a:custGeom>
              <a:avLst/>
              <a:gdLst/>
              <a:ahLst/>
              <a:cxnLst/>
              <a:rect l="l" t="t" r="r" b="b"/>
              <a:pathLst>
                <a:path w="7594" h="37302" fill="none" extrusionOk="0">
                  <a:moveTo>
                    <a:pt x="0" y="32"/>
                  </a:moveTo>
                  <a:lnTo>
                    <a:pt x="0" y="0"/>
                  </a:lnTo>
                  <a:lnTo>
                    <a:pt x="0" y="4442"/>
                  </a:lnTo>
                  <a:cubicBezTo>
                    <a:pt x="0" y="6270"/>
                    <a:pt x="378" y="8097"/>
                    <a:pt x="473" y="9956"/>
                  </a:cubicBezTo>
                  <a:cubicBezTo>
                    <a:pt x="662" y="13169"/>
                    <a:pt x="1387" y="16414"/>
                    <a:pt x="1828" y="19596"/>
                  </a:cubicBezTo>
                  <a:cubicBezTo>
                    <a:pt x="2174" y="22180"/>
                    <a:pt x="2678" y="24763"/>
                    <a:pt x="3340" y="27315"/>
                  </a:cubicBezTo>
                  <a:cubicBezTo>
                    <a:pt x="3939" y="29615"/>
                    <a:pt x="4915" y="31883"/>
                    <a:pt x="5797" y="34120"/>
                  </a:cubicBezTo>
                  <a:cubicBezTo>
                    <a:pt x="6049" y="34782"/>
                    <a:pt x="6364" y="35380"/>
                    <a:pt x="6711" y="35979"/>
                  </a:cubicBezTo>
                  <a:cubicBezTo>
                    <a:pt x="6963" y="36388"/>
                    <a:pt x="7593" y="37302"/>
                    <a:pt x="7562" y="37239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43;p63">
              <a:extLst>
                <a:ext uri="{FF2B5EF4-FFF2-40B4-BE49-F238E27FC236}">
                  <a16:creationId xmlns:a16="http://schemas.microsoft.com/office/drawing/2014/main" id="{5B7D8844-4494-4C5B-A4D8-E56F07071721}"/>
                </a:ext>
              </a:extLst>
            </p:cNvPr>
            <p:cNvSpPr/>
            <p:nvPr/>
          </p:nvSpPr>
          <p:spPr>
            <a:xfrm>
              <a:off x="1043075" y="1672125"/>
              <a:ext cx="434000" cy="31525"/>
            </a:xfrm>
            <a:custGeom>
              <a:avLst/>
              <a:gdLst/>
              <a:ahLst/>
              <a:cxnLst/>
              <a:rect l="l" t="t" r="r" b="b"/>
              <a:pathLst>
                <a:path w="17360" h="1261" fill="none" extrusionOk="0">
                  <a:moveTo>
                    <a:pt x="0" y="1261"/>
                  </a:moveTo>
                  <a:cubicBezTo>
                    <a:pt x="945" y="756"/>
                    <a:pt x="1985" y="410"/>
                    <a:pt x="3025" y="189"/>
                  </a:cubicBezTo>
                  <a:cubicBezTo>
                    <a:pt x="3812" y="0"/>
                    <a:pt x="6238" y="95"/>
                    <a:pt x="7057" y="189"/>
                  </a:cubicBezTo>
                  <a:cubicBezTo>
                    <a:pt x="7845" y="284"/>
                    <a:pt x="12697" y="725"/>
                    <a:pt x="13547" y="756"/>
                  </a:cubicBezTo>
                  <a:cubicBezTo>
                    <a:pt x="14618" y="820"/>
                    <a:pt x="16257" y="946"/>
                    <a:pt x="17359" y="914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44;p63">
              <a:extLst>
                <a:ext uri="{FF2B5EF4-FFF2-40B4-BE49-F238E27FC236}">
                  <a16:creationId xmlns:a16="http://schemas.microsoft.com/office/drawing/2014/main" id="{51F5F49C-EA00-4D9C-9886-3A7A442FD5BC}"/>
                </a:ext>
              </a:extLst>
            </p:cNvPr>
            <p:cNvSpPr/>
            <p:nvPr/>
          </p:nvSpPr>
          <p:spPr>
            <a:xfrm>
              <a:off x="1635350" y="1907625"/>
              <a:ext cx="192225" cy="189050"/>
            </a:xfrm>
            <a:custGeom>
              <a:avLst/>
              <a:gdLst/>
              <a:ahLst/>
              <a:cxnLst/>
              <a:rect l="l" t="t" r="r" b="b"/>
              <a:pathLst>
                <a:path w="7689" h="7562" fill="none" extrusionOk="0">
                  <a:moveTo>
                    <a:pt x="3939" y="32"/>
                  </a:moveTo>
                  <a:cubicBezTo>
                    <a:pt x="2931" y="0"/>
                    <a:pt x="1986" y="252"/>
                    <a:pt x="1135" y="756"/>
                  </a:cubicBezTo>
                  <a:cubicBezTo>
                    <a:pt x="599" y="1166"/>
                    <a:pt x="158" y="1607"/>
                    <a:pt x="64" y="2300"/>
                  </a:cubicBezTo>
                  <a:cubicBezTo>
                    <a:pt x="1" y="3025"/>
                    <a:pt x="95" y="3749"/>
                    <a:pt x="347" y="4442"/>
                  </a:cubicBezTo>
                  <a:cubicBezTo>
                    <a:pt x="631" y="5136"/>
                    <a:pt x="1072" y="5766"/>
                    <a:pt x="1608" y="6333"/>
                  </a:cubicBezTo>
                  <a:cubicBezTo>
                    <a:pt x="2553" y="7246"/>
                    <a:pt x="3939" y="7561"/>
                    <a:pt x="5199" y="7120"/>
                  </a:cubicBezTo>
                  <a:cubicBezTo>
                    <a:pt x="5798" y="6963"/>
                    <a:pt x="6333" y="6616"/>
                    <a:pt x="6743" y="6175"/>
                  </a:cubicBezTo>
                  <a:cubicBezTo>
                    <a:pt x="7026" y="5766"/>
                    <a:pt x="7688" y="4442"/>
                    <a:pt x="7278" y="400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45;p63">
              <a:extLst>
                <a:ext uri="{FF2B5EF4-FFF2-40B4-BE49-F238E27FC236}">
                  <a16:creationId xmlns:a16="http://schemas.microsoft.com/office/drawing/2014/main" id="{F328799F-E8C6-4033-A598-449282FE6FA1}"/>
                </a:ext>
              </a:extLst>
            </p:cNvPr>
            <p:cNvSpPr/>
            <p:nvPr/>
          </p:nvSpPr>
          <p:spPr>
            <a:xfrm>
              <a:off x="831975" y="2048600"/>
              <a:ext cx="224500" cy="235525"/>
            </a:xfrm>
            <a:custGeom>
              <a:avLst/>
              <a:gdLst/>
              <a:ahLst/>
              <a:cxnLst/>
              <a:rect l="l" t="t" r="r" b="b"/>
              <a:pathLst>
                <a:path w="8980" h="9421" fill="none" extrusionOk="0">
                  <a:moveTo>
                    <a:pt x="2521" y="9421"/>
                  </a:moveTo>
                  <a:cubicBezTo>
                    <a:pt x="2238" y="9358"/>
                    <a:pt x="1954" y="8790"/>
                    <a:pt x="1797" y="8570"/>
                  </a:cubicBezTo>
                  <a:cubicBezTo>
                    <a:pt x="1576" y="8192"/>
                    <a:pt x="1355" y="7814"/>
                    <a:pt x="1166" y="7436"/>
                  </a:cubicBezTo>
                  <a:cubicBezTo>
                    <a:pt x="725" y="6711"/>
                    <a:pt x="410" y="5924"/>
                    <a:pt x="221" y="5104"/>
                  </a:cubicBezTo>
                  <a:cubicBezTo>
                    <a:pt x="1" y="3687"/>
                    <a:pt x="64" y="2269"/>
                    <a:pt x="1607" y="1072"/>
                  </a:cubicBezTo>
                  <a:cubicBezTo>
                    <a:pt x="2206" y="568"/>
                    <a:pt x="2931" y="221"/>
                    <a:pt x="3687" y="127"/>
                  </a:cubicBezTo>
                  <a:cubicBezTo>
                    <a:pt x="4411" y="1"/>
                    <a:pt x="5168" y="32"/>
                    <a:pt x="5892" y="190"/>
                  </a:cubicBezTo>
                  <a:cubicBezTo>
                    <a:pt x="6648" y="316"/>
                    <a:pt x="7341" y="694"/>
                    <a:pt x="7845" y="1292"/>
                  </a:cubicBezTo>
                  <a:cubicBezTo>
                    <a:pt x="8129" y="1544"/>
                    <a:pt x="8350" y="1859"/>
                    <a:pt x="8507" y="2237"/>
                  </a:cubicBezTo>
                  <a:cubicBezTo>
                    <a:pt x="8633" y="2679"/>
                    <a:pt x="8980" y="3403"/>
                    <a:pt x="8759" y="3781"/>
                  </a:cubicBezTo>
                  <a:cubicBezTo>
                    <a:pt x="8003" y="4947"/>
                    <a:pt x="7152" y="6081"/>
                    <a:pt x="6176" y="7089"/>
                  </a:cubicBezTo>
                  <a:cubicBezTo>
                    <a:pt x="5451" y="7940"/>
                    <a:pt x="3498" y="9263"/>
                    <a:pt x="2427" y="9389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46;p63">
              <a:extLst>
                <a:ext uri="{FF2B5EF4-FFF2-40B4-BE49-F238E27FC236}">
                  <a16:creationId xmlns:a16="http://schemas.microsoft.com/office/drawing/2014/main" id="{A52FDC92-C1CB-4942-B4CE-14CE297BCF1A}"/>
                </a:ext>
              </a:extLst>
            </p:cNvPr>
            <p:cNvSpPr/>
            <p:nvPr/>
          </p:nvSpPr>
          <p:spPr>
            <a:xfrm>
              <a:off x="1923625" y="1998200"/>
              <a:ext cx="62250" cy="111875"/>
            </a:xfrm>
            <a:custGeom>
              <a:avLst/>
              <a:gdLst/>
              <a:ahLst/>
              <a:cxnLst/>
              <a:rect l="l" t="t" r="r" b="b"/>
              <a:pathLst>
                <a:path w="2490" h="4475" fill="none" extrusionOk="0">
                  <a:moveTo>
                    <a:pt x="536" y="0"/>
                  </a:moveTo>
                  <a:cubicBezTo>
                    <a:pt x="347" y="441"/>
                    <a:pt x="190" y="882"/>
                    <a:pt x="95" y="1355"/>
                  </a:cubicBezTo>
                  <a:cubicBezTo>
                    <a:pt x="1" y="1859"/>
                    <a:pt x="95" y="2395"/>
                    <a:pt x="379" y="2836"/>
                  </a:cubicBezTo>
                  <a:cubicBezTo>
                    <a:pt x="631" y="3308"/>
                    <a:pt x="977" y="3718"/>
                    <a:pt x="1387" y="4064"/>
                  </a:cubicBezTo>
                  <a:cubicBezTo>
                    <a:pt x="1670" y="4348"/>
                    <a:pt x="2080" y="4474"/>
                    <a:pt x="2490" y="441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47;p63">
              <a:extLst>
                <a:ext uri="{FF2B5EF4-FFF2-40B4-BE49-F238E27FC236}">
                  <a16:creationId xmlns:a16="http://schemas.microsoft.com/office/drawing/2014/main" id="{4F83DF26-7CBE-477B-97C0-ACFC8E78364E}"/>
                </a:ext>
              </a:extLst>
            </p:cNvPr>
            <p:cNvSpPr/>
            <p:nvPr/>
          </p:nvSpPr>
          <p:spPr>
            <a:xfrm>
              <a:off x="486225" y="1957250"/>
              <a:ext cx="30725" cy="119725"/>
            </a:xfrm>
            <a:custGeom>
              <a:avLst/>
              <a:gdLst/>
              <a:ahLst/>
              <a:cxnLst/>
              <a:rect l="l" t="t" r="r" b="b"/>
              <a:pathLst>
                <a:path w="1229" h="4789" fill="none" extrusionOk="0">
                  <a:moveTo>
                    <a:pt x="95" y="4663"/>
                  </a:moveTo>
                  <a:cubicBezTo>
                    <a:pt x="32" y="4663"/>
                    <a:pt x="0" y="4663"/>
                    <a:pt x="0" y="4726"/>
                  </a:cubicBezTo>
                  <a:cubicBezTo>
                    <a:pt x="851" y="4789"/>
                    <a:pt x="1197" y="3025"/>
                    <a:pt x="1197" y="2426"/>
                  </a:cubicBezTo>
                  <a:cubicBezTo>
                    <a:pt x="1197" y="1733"/>
                    <a:pt x="1229" y="158"/>
                    <a:pt x="252" y="0"/>
                  </a:cubicBezTo>
                  <a:cubicBezTo>
                    <a:pt x="189" y="0"/>
                    <a:pt x="189" y="0"/>
                    <a:pt x="252" y="0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48;p63">
              <a:extLst>
                <a:ext uri="{FF2B5EF4-FFF2-40B4-BE49-F238E27FC236}">
                  <a16:creationId xmlns:a16="http://schemas.microsoft.com/office/drawing/2014/main" id="{8C4C302D-1C69-4C5C-8FEF-09CA25C355E7}"/>
                </a:ext>
              </a:extLst>
            </p:cNvPr>
            <p:cNvSpPr/>
            <p:nvPr/>
          </p:nvSpPr>
          <p:spPr>
            <a:xfrm>
              <a:off x="513775" y="2380975"/>
              <a:ext cx="32325" cy="120525"/>
            </a:xfrm>
            <a:custGeom>
              <a:avLst/>
              <a:gdLst/>
              <a:ahLst/>
              <a:cxnLst/>
              <a:rect l="l" t="t" r="r" b="b"/>
              <a:pathLst>
                <a:path w="1293" h="4821" fill="none" extrusionOk="0">
                  <a:moveTo>
                    <a:pt x="190" y="4821"/>
                  </a:moveTo>
                  <a:cubicBezTo>
                    <a:pt x="379" y="4474"/>
                    <a:pt x="662" y="4096"/>
                    <a:pt x="851" y="3718"/>
                  </a:cubicBezTo>
                  <a:cubicBezTo>
                    <a:pt x="1103" y="3277"/>
                    <a:pt x="1229" y="2805"/>
                    <a:pt x="1229" y="2332"/>
                  </a:cubicBezTo>
                  <a:cubicBezTo>
                    <a:pt x="1292" y="1891"/>
                    <a:pt x="1198" y="1450"/>
                    <a:pt x="1009" y="1040"/>
                  </a:cubicBezTo>
                  <a:cubicBezTo>
                    <a:pt x="757" y="631"/>
                    <a:pt x="410" y="253"/>
                    <a:pt x="1" y="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49;p63">
              <a:extLst>
                <a:ext uri="{FF2B5EF4-FFF2-40B4-BE49-F238E27FC236}">
                  <a16:creationId xmlns:a16="http://schemas.microsoft.com/office/drawing/2014/main" id="{062BB169-00EE-4904-BFE1-D51E5F315CEA}"/>
                </a:ext>
              </a:extLst>
            </p:cNvPr>
            <p:cNvSpPr/>
            <p:nvPr/>
          </p:nvSpPr>
          <p:spPr>
            <a:xfrm>
              <a:off x="668950" y="2156500"/>
              <a:ext cx="153600" cy="88250"/>
            </a:xfrm>
            <a:custGeom>
              <a:avLst/>
              <a:gdLst/>
              <a:ahLst/>
              <a:cxnLst/>
              <a:rect l="l" t="t" r="r" b="b"/>
              <a:pathLst>
                <a:path w="6144" h="3530" fill="none" extrusionOk="0">
                  <a:moveTo>
                    <a:pt x="0" y="2899"/>
                  </a:moveTo>
                  <a:cubicBezTo>
                    <a:pt x="410" y="3340"/>
                    <a:pt x="977" y="3529"/>
                    <a:pt x="1544" y="3435"/>
                  </a:cubicBezTo>
                  <a:cubicBezTo>
                    <a:pt x="2174" y="3372"/>
                    <a:pt x="2773" y="3151"/>
                    <a:pt x="3308" y="2805"/>
                  </a:cubicBezTo>
                  <a:cubicBezTo>
                    <a:pt x="3718" y="2521"/>
                    <a:pt x="6144" y="442"/>
                    <a:pt x="5766" y="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50;p63">
              <a:extLst>
                <a:ext uri="{FF2B5EF4-FFF2-40B4-BE49-F238E27FC236}">
                  <a16:creationId xmlns:a16="http://schemas.microsoft.com/office/drawing/2014/main" id="{44009440-3DF1-472A-842F-028852BFE777}"/>
                </a:ext>
              </a:extLst>
            </p:cNvPr>
            <p:cNvSpPr/>
            <p:nvPr/>
          </p:nvSpPr>
          <p:spPr>
            <a:xfrm>
              <a:off x="1097400" y="2057275"/>
              <a:ext cx="180400" cy="27575"/>
            </a:xfrm>
            <a:custGeom>
              <a:avLst/>
              <a:gdLst/>
              <a:ahLst/>
              <a:cxnLst/>
              <a:rect l="l" t="t" r="r" b="b"/>
              <a:pathLst>
                <a:path w="7216" h="1103" fill="none" extrusionOk="0">
                  <a:moveTo>
                    <a:pt x="95" y="882"/>
                  </a:moveTo>
                  <a:cubicBezTo>
                    <a:pt x="1" y="1103"/>
                    <a:pt x="2395" y="1103"/>
                    <a:pt x="2773" y="1071"/>
                  </a:cubicBezTo>
                  <a:cubicBezTo>
                    <a:pt x="3466" y="1008"/>
                    <a:pt x="4128" y="882"/>
                    <a:pt x="4821" y="756"/>
                  </a:cubicBezTo>
                  <a:cubicBezTo>
                    <a:pt x="5640" y="599"/>
                    <a:pt x="6428" y="347"/>
                    <a:pt x="7216" y="0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51;p63">
              <a:extLst>
                <a:ext uri="{FF2B5EF4-FFF2-40B4-BE49-F238E27FC236}">
                  <a16:creationId xmlns:a16="http://schemas.microsoft.com/office/drawing/2014/main" id="{6DC74218-D580-4FC3-AE25-3CE040BF2630}"/>
                </a:ext>
              </a:extLst>
            </p:cNvPr>
            <p:cNvSpPr/>
            <p:nvPr/>
          </p:nvSpPr>
          <p:spPr>
            <a:xfrm>
              <a:off x="1419550" y="1692600"/>
              <a:ext cx="354450" cy="81925"/>
            </a:xfrm>
            <a:custGeom>
              <a:avLst/>
              <a:gdLst/>
              <a:ahLst/>
              <a:cxnLst/>
              <a:rect l="l" t="t" r="r" b="b"/>
              <a:pathLst>
                <a:path w="14178" h="3277" fill="none" extrusionOk="0">
                  <a:moveTo>
                    <a:pt x="0" y="64"/>
                  </a:moveTo>
                  <a:cubicBezTo>
                    <a:pt x="1198" y="1"/>
                    <a:pt x="4096" y="95"/>
                    <a:pt x="4474" y="95"/>
                  </a:cubicBezTo>
                  <a:cubicBezTo>
                    <a:pt x="5766" y="158"/>
                    <a:pt x="7026" y="347"/>
                    <a:pt x="8286" y="725"/>
                  </a:cubicBezTo>
                  <a:cubicBezTo>
                    <a:pt x="9420" y="1009"/>
                    <a:pt x="10082" y="1198"/>
                    <a:pt x="11216" y="1513"/>
                  </a:cubicBezTo>
                  <a:cubicBezTo>
                    <a:pt x="12350" y="1828"/>
                    <a:pt x="13170" y="2552"/>
                    <a:pt x="14178" y="3277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52;p63">
              <a:extLst>
                <a:ext uri="{FF2B5EF4-FFF2-40B4-BE49-F238E27FC236}">
                  <a16:creationId xmlns:a16="http://schemas.microsoft.com/office/drawing/2014/main" id="{1AB7FC3F-5F84-4DB1-93CB-5F506767F966}"/>
                </a:ext>
              </a:extLst>
            </p:cNvPr>
            <p:cNvSpPr/>
            <p:nvPr/>
          </p:nvSpPr>
          <p:spPr>
            <a:xfrm>
              <a:off x="926500" y="1707575"/>
              <a:ext cx="557650" cy="270175"/>
            </a:xfrm>
            <a:custGeom>
              <a:avLst/>
              <a:gdLst/>
              <a:ahLst/>
              <a:cxnLst/>
              <a:rect l="l" t="t" r="r" b="b"/>
              <a:pathLst>
                <a:path w="22306" h="10807" fill="none" extrusionOk="0">
                  <a:moveTo>
                    <a:pt x="0" y="3182"/>
                  </a:moveTo>
                  <a:cubicBezTo>
                    <a:pt x="0" y="3182"/>
                    <a:pt x="14997" y="0"/>
                    <a:pt x="22306" y="10806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53;p63">
              <a:extLst>
                <a:ext uri="{FF2B5EF4-FFF2-40B4-BE49-F238E27FC236}">
                  <a16:creationId xmlns:a16="http://schemas.microsoft.com/office/drawing/2014/main" id="{D87A859A-2F0A-404F-8B2D-A4A46E4EBFCE}"/>
                </a:ext>
              </a:extLst>
            </p:cNvPr>
            <p:cNvSpPr/>
            <p:nvPr/>
          </p:nvSpPr>
          <p:spPr>
            <a:xfrm>
              <a:off x="933575" y="1954875"/>
              <a:ext cx="19725" cy="63025"/>
            </a:xfrm>
            <a:custGeom>
              <a:avLst/>
              <a:gdLst/>
              <a:ahLst/>
              <a:cxnLst/>
              <a:rect l="l" t="t" r="r" b="b"/>
              <a:pathLst>
                <a:path w="789" h="2521" fill="none" extrusionOk="0">
                  <a:moveTo>
                    <a:pt x="1" y="2521"/>
                  </a:moveTo>
                  <a:cubicBezTo>
                    <a:pt x="789" y="1261"/>
                    <a:pt x="662" y="568"/>
                    <a:pt x="253" y="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54;p63">
              <a:extLst>
                <a:ext uri="{FF2B5EF4-FFF2-40B4-BE49-F238E27FC236}">
                  <a16:creationId xmlns:a16="http://schemas.microsoft.com/office/drawing/2014/main" id="{B2C5906E-0BD7-47F3-BDEE-1D5F8793D6AE}"/>
                </a:ext>
              </a:extLst>
            </p:cNvPr>
            <p:cNvSpPr/>
            <p:nvPr/>
          </p:nvSpPr>
          <p:spPr>
            <a:xfrm>
              <a:off x="1416400" y="1891075"/>
              <a:ext cx="167775" cy="33100"/>
            </a:xfrm>
            <a:custGeom>
              <a:avLst/>
              <a:gdLst/>
              <a:ahLst/>
              <a:cxnLst/>
              <a:rect l="l" t="t" r="r" b="b"/>
              <a:pathLst>
                <a:path w="6711" h="1324" fill="none" extrusionOk="0">
                  <a:moveTo>
                    <a:pt x="0" y="190"/>
                  </a:moveTo>
                  <a:cubicBezTo>
                    <a:pt x="347" y="158"/>
                    <a:pt x="694" y="95"/>
                    <a:pt x="1072" y="32"/>
                  </a:cubicBezTo>
                  <a:cubicBezTo>
                    <a:pt x="1576" y="1"/>
                    <a:pt x="2080" y="32"/>
                    <a:pt x="2584" y="95"/>
                  </a:cubicBezTo>
                  <a:cubicBezTo>
                    <a:pt x="2899" y="158"/>
                    <a:pt x="3182" y="221"/>
                    <a:pt x="3466" y="316"/>
                  </a:cubicBezTo>
                  <a:cubicBezTo>
                    <a:pt x="3781" y="410"/>
                    <a:pt x="4096" y="442"/>
                    <a:pt x="4411" y="536"/>
                  </a:cubicBezTo>
                  <a:cubicBezTo>
                    <a:pt x="4695" y="631"/>
                    <a:pt x="6711" y="1072"/>
                    <a:pt x="6648" y="1324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55;p63">
              <a:extLst>
                <a:ext uri="{FF2B5EF4-FFF2-40B4-BE49-F238E27FC236}">
                  <a16:creationId xmlns:a16="http://schemas.microsoft.com/office/drawing/2014/main" id="{B7AA3300-0486-4669-8B52-F239D14A3B2B}"/>
                </a:ext>
              </a:extLst>
            </p:cNvPr>
            <p:cNvSpPr/>
            <p:nvPr/>
          </p:nvSpPr>
          <p:spPr>
            <a:xfrm>
              <a:off x="1082450" y="2325050"/>
              <a:ext cx="133925" cy="109500"/>
            </a:xfrm>
            <a:custGeom>
              <a:avLst/>
              <a:gdLst/>
              <a:ahLst/>
              <a:cxnLst/>
              <a:rect l="l" t="t" r="r" b="b"/>
              <a:pathLst>
                <a:path w="5357" h="4380" fill="none" extrusionOk="0">
                  <a:moveTo>
                    <a:pt x="0" y="4380"/>
                  </a:moveTo>
                  <a:cubicBezTo>
                    <a:pt x="1103" y="4380"/>
                    <a:pt x="1891" y="3876"/>
                    <a:pt x="2710" y="3120"/>
                  </a:cubicBezTo>
                  <a:cubicBezTo>
                    <a:pt x="3371" y="2521"/>
                    <a:pt x="4001" y="1891"/>
                    <a:pt x="4569" y="1229"/>
                  </a:cubicBezTo>
                  <a:cubicBezTo>
                    <a:pt x="4821" y="946"/>
                    <a:pt x="5356" y="442"/>
                    <a:pt x="5293" y="1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56;p63">
              <a:extLst>
                <a:ext uri="{FF2B5EF4-FFF2-40B4-BE49-F238E27FC236}">
                  <a16:creationId xmlns:a16="http://schemas.microsoft.com/office/drawing/2014/main" id="{050DAA40-6CEB-4369-A4B6-9145A9FEEA8A}"/>
                </a:ext>
              </a:extLst>
            </p:cNvPr>
            <p:cNvSpPr/>
            <p:nvPr/>
          </p:nvSpPr>
          <p:spPr>
            <a:xfrm>
              <a:off x="1110000" y="2373900"/>
              <a:ext cx="100075" cy="92950"/>
            </a:xfrm>
            <a:custGeom>
              <a:avLst/>
              <a:gdLst/>
              <a:ahLst/>
              <a:cxnLst/>
              <a:rect l="l" t="t" r="r" b="b"/>
              <a:pathLst>
                <a:path w="4003" h="3718" fill="none" extrusionOk="0">
                  <a:moveTo>
                    <a:pt x="1" y="3718"/>
                  </a:moveTo>
                  <a:cubicBezTo>
                    <a:pt x="474" y="3340"/>
                    <a:pt x="1041" y="3088"/>
                    <a:pt x="1482" y="2678"/>
                  </a:cubicBezTo>
                  <a:cubicBezTo>
                    <a:pt x="2049" y="2205"/>
                    <a:pt x="2521" y="1638"/>
                    <a:pt x="3057" y="1103"/>
                  </a:cubicBezTo>
                  <a:cubicBezTo>
                    <a:pt x="3404" y="788"/>
                    <a:pt x="3750" y="410"/>
                    <a:pt x="4002" y="0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57;p63">
              <a:extLst>
                <a:ext uri="{FF2B5EF4-FFF2-40B4-BE49-F238E27FC236}">
                  <a16:creationId xmlns:a16="http://schemas.microsoft.com/office/drawing/2014/main" id="{229E1837-EF5F-44E1-930B-46D014B086AA}"/>
                </a:ext>
              </a:extLst>
            </p:cNvPr>
            <p:cNvSpPr/>
            <p:nvPr/>
          </p:nvSpPr>
          <p:spPr>
            <a:xfrm>
              <a:off x="1418750" y="2083250"/>
              <a:ext cx="107950" cy="144950"/>
            </a:xfrm>
            <a:custGeom>
              <a:avLst/>
              <a:gdLst/>
              <a:ahLst/>
              <a:cxnLst/>
              <a:rect l="l" t="t" r="r" b="b"/>
              <a:pathLst>
                <a:path w="4318" h="5798" fill="none" extrusionOk="0">
                  <a:moveTo>
                    <a:pt x="221" y="95"/>
                  </a:moveTo>
                  <a:cubicBezTo>
                    <a:pt x="190" y="32"/>
                    <a:pt x="95" y="1"/>
                    <a:pt x="32" y="32"/>
                  </a:cubicBezTo>
                  <a:cubicBezTo>
                    <a:pt x="1" y="347"/>
                    <a:pt x="32" y="662"/>
                    <a:pt x="127" y="946"/>
                  </a:cubicBezTo>
                  <a:cubicBezTo>
                    <a:pt x="347" y="1860"/>
                    <a:pt x="694" y="2742"/>
                    <a:pt x="1135" y="3561"/>
                  </a:cubicBezTo>
                  <a:cubicBezTo>
                    <a:pt x="1828" y="4790"/>
                    <a:pt x="2805" y="5798"/>
                    <a:pt x="4317" y="5703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58;p63">
              <a:extLst>
                <a:ext uri="{FF2B5EF4-FFF2-40B4-BE49-F238E27FC236}">
                  <a16:creationId xmlns:a16="http://schemas.microsoft.com/office/drawing/2014/main" id="{1B038436-B8AB-4ACC-AF67-CE0DBC8E2216}"/>
                </a:ext>
              </a:extLst>
            </p:cNvPr>
            <p:cNvSpPr/>
            <p:nvPr/>
          </p:nvSpPr>
          <p:spPr>
            <a:xfrm>
              <a:off x="1455775" y="2092700"/>
              <a:ext cx="73275" cy="92975"/>
            </a:xfrm>
            <a:custGeom>
              <a:avLst/>
              <a:gdLst/>
              <a:ahLst/>
              <a:cxnLst/>
              <a:rect l="l" t="t" r="r" b="b"/>
              <a:pathLst>
                <a:path w="2931" h="3719" fill="none" extrusionOk="0">
                  <a:moveTo>
                    <a:pt x="32" y="1"/>
                  </a:moveTo>
                  <a:cubicBezTo>
                    <a:pt x="1" y="789"/>
                    <a:pt x="473" y="1482"/>
                    <a:pt x="883" y="2143"/>
                  </a:cubicBezTo>
                  <a:cubicBezTo>
                    <a:pt x="1324" y="2931"/>
                    <a:pt x="1891" y="3718"/>
                    <a:pt x="2931" y="3624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59;p63">
              <a:extLst>
                <a:ext uri="{FF2B5EF4-FFF2-40B4-BE49-F238E27FC236}">
                  <a16:creationId xmlns:a16="http://schemas.microsoft.com/office/drawing/2014/main" id="{944CE01D-0D37-40B6-B71C-5B35419806D0}"/>
                </a:ext>
              </a:extLst>
            </p:cNvPr>
            <p:cNvSpPr/>
            <p:nvPr/>
          </p:nvSpPr>
          <p:spPr>
            <a:xfrm>
              <a:off x="1810200" y="2144700"/>
              <a:ext cx="46500" cy="50425"/>
            </a:xfrm>
            <a:custGeom>
              <a:avLst/>
              <a:gdLst/>
              <a:ahLst/>
              <a:cxnLst/>
              <a:rect l="l" t="t" r="r" b="b"/>
              <a:pathLst>
                <a:path w="1860" h="2017" fill="none" extrusionOk="0">
                  <a:moveTo>
                    <a:pt x="1" y="0"/>
                  </a:moveTo>
                  <a:cubicBezTo>
                    <a:pt x="1" y="504"/>
                    <a:pt x="158" y="1008"/>
                    <a:pt x="536" y="1386"/>
                  </a:cubicBezTo>
                  <a:cubicBezTo>
                    <a:pt x="694" y="1575"/>
                    <a:pt x="883" y="1733"/>
                    <a:pt x="1104" y="1827"/>
                  </a:cubicBezTo>
                  <a:cubicBezTo>
                    <a:pt x="1356" y="1954"/>
                    <a:pt x="1608" y="1985"/>
                    <a:pt x="1860" y="2017"/>
                  </a:cubicBezTo>
                  <a:cubicBezTo>
                    <a:pt x="1860" y="1954"/>
                    <a:pt x="1860" y="1891"/>
                    <a:pt x="1828" y="1859"/>
                  </a:cubicBezTo>
                </a:path>
              </a:pathLst>
            </a:custGeom>
            <a:noFill/>
            <a:ln w="14975" cap="flat" cmpd="sng">
              <a:solidFill>
                <a:schemeClr val="dk1"/>
              </a:solidFill>
              <a:prstDash val="solid"/>
              <a:miter lim="3150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260;p63">
            <a:extLst>
              <a:ext uri="{FF2B5EF4-FFF2-40B4-BE49-F238E27FC236}">
                <a16:creationId xmlns:a16="http://schemas.microsoft.com/office/drawing/2014/main" id="{61A616C1-D881-43A1-AE5E-ECBDAADB390A}"/>
              </a:ext>
            </a:extLst>
          </p:cNvPr>
          <p:cNvGrpSpPr/>
          <p:nvPr/>
        </p:nvGrpSpPr>
        <p:grpSpPr>
          <a:xfrm rot="20885729">
            <a:off x="435625" y="675208"/>
            <a:ext cx="1433250" cy="2120100"/>
            <a:chOff x="4616550" y="311875"/>
            <a:chExt cx="1433250" cy="2120100"/>
          </a:xfrm>
        </p:grpSpPr>
        <p:sp>
          <p:nvSpPr>
            <p:cNvPr id="43" name="Google Shape;1261;p63">
              <a:extLst>
                <a:ext uri="{FF2B5EF4-FFF2-40B4-BE49-F238E27FC236}">
                  <a16:creationId xmlns:a16="http://schemas.microsoft.com/office/drawing/2014/main" id="{9FEBF749-367C-461D-88D0-DC49976096AD}"/>
                </a:ext>
              </a:extLst>
            </p:cNvPr>
            <p:cNvSpPr/>
            <p:nvPr/>
          </p:nvSpPr>
          <p:spPr>
            <a:xfrm>
              <a:off x="4696650" y="340825"/>
              <a:ext cx="1110375" cy="128575"/>
            </a:xfrm>
            <a:custGeom>
              <a:avLst/>
              <a:gdLst/>
              <a:ahLst/>
              <a:cxnLst/>
              <a:rect l="l" t="t" r="r" b="b"/>
              <a:pathLst>
                <a:path w="44415" h="5143" extrusionOk="0">
                  <a:moveTo>
                    <a:pt x="44115" y="0"/>
                  </a:moveTo>
                  <a:cubicBezTo>
                    <a:pt x="44086" y="0"/>
                    <a:pt x="44055" y="10"/>
                    <a:pt x="44020" y="33"/>
                  </a:cubicBezTo>
                  <a:cubicBezTo>
                    <a:pt x="43527" y="82"/>
                    <a:pt x="43035" y="82"/>
                    <a:pt x="42542" y="82"/>
                  </a:cubicBezTo>
                  <a:cubicBezTo>
                    <a:pt x="41013" y="230"/>
                    <a:pt x="39436" y="378"/>
                    <a:pt x="37908" y="575"/>
                  </a:cubicBezTo>
                  <a:cubicBezTo>
                    <a:pt x="36133" y="871"/>
                    <a:pt x="34309" y="871"/>
                    <a:pt x="32535" y="1019"/>
                  </a:cubicBezTo>
                  <a:cubicBezTo>
                    <a:pt x="31189" y="1111"/>
                    <a:pt x="29886" y="1466"/>
                    <a:pt x="28546" y="1466"/>
                  </a:cubicBezTo>
                  <a:cubicBezTo>
                    <a:pt x="28462" y="1466"/>
                    <a:pt x="28379" y="1465"/>
                    <a:pt x="28296" y="1462"/>
                  </a:cubicBezTo>
                  <a:cubicBezTo>
                    <a:pt x="27260" y="1462"/>
                    <a:pt x="26225" y="1758"/>
                    <a:pt x="25190" y="1807"/>
                  </a:cubicBezTo>
                  <a:cubicBezTo>
                    <a:pt x="24992" y="1796"/>
                    <a:pt x="24794" y="1790"/>
                    <a:pt x="24597" y="1790"/>
                  </a:cubicBezTo>
                  <a:cubicBezTo>
                    <a:pt x="23959" y="1790"/>
                    <a:pt x="23328" y="1854"/>
                    <a:pt x="22725" y="2004"/>
                  </a:cubicBezTo>
                  <a:cubicBezTo>
                    <a:pt x="21838" y="2202"/>
                    <a:pt x="20901" y="2251"/>
                    <a:pt x="20014" y="2251"/>
                  </a:cubicBezTo>
                  <a:cubicBezTo>
                    <a:pt x="18930" y="2300"/>
                    <a:pt x="17894" y="2497"/>
                    <a:pt x="16810" y="2596"/>
                  </a:cubicBezTo>
                  <a:cubicBezTo>
                    <a:pt x="16021" y="2744"/>
                    <a:pt x="15233" y="2842"/>
                    <a:pt x="14444" y="2892"/>
                  </a:cubicBezTo>
                  <a:cubicBezTo>
                    <a:pt x="13014" y="2892"/>
                    <a:pt x="11634" y="3089"/>
                    <a:pt x="10254" y="3188"/>
                  </a:cubicBezTo>
                  <a:cubicBezTo>
                    <a:pt x="8578" y="3335"/>
                    <a:pt x="6951" y="3631"/>
                    <a:pt x="5324" y="3730"/>
                  </a:cubicBezTo>
                  <a:cubicBezTo>
                    <a:pt x="3994" y="3828"/>
                    <a:pt x="2712" y="4026"/>
                    <a:pt x="1381" y="4026"/>
                  </a:cubicBezTo>
                  <a:cubicBezTo>
                    <a:pt x="1036" y="4075"/>
                    <a:pt x="691" y="4124"/>
                    <a:pt x="346" y="4173"/>
                  </a:cubicBezTo>
                  <a:cubicBezTo>
                    <a:pt x="198" y="4223"/>
                    <a:pt x="50" y="4272"/>
                    <a:pt x="50" y="4519"/>
                  </a:cubicBezTo>
                  <a:cubicBezTo>
                    <a:pt x="1" y="4716"/>
                    <a:pt x="99" y="4913"/>
                    <a:pt x="247" y="5110"/>
                  </a:cubicBezTo>
                  <a:cubicBezTo>
                    <a:pt x="293" y="5133"/>
                    <a:pt x="331" y="5143"/>
                    <a:pt x="364" y="5143"/>
                  </a:cubicBezTo>
                  <a:cubicBezTo>
                    <a:pt x="473" y="5143"/>
                    <a:pt x="528" y="5038"/>
                    <a:pt x="642" y="4962"/>
                  </a:cubicBezTo>
                  <a:cubicBezTo>
                    <a:pt x="839" y="4814"/>
                    <a:pt x="1085" y="4765"/>
                    <a:pt x="1332" y="4765"/>
                  </a:cubicBezTo>
                  <a:cubicBezTo>
                    <a:pt x="2761" y="4617"/>
                    <a:pt x="4240" y="4469"/>
                    <a:pt x="5719" y="4371"/>
                  </a:cubicBezTo>
                  <a:cubicBezTo>
                    <a:pt x="6310" y="4321"/>
                    <a:pt x="6951" y="4124"/>
                    <a:pt x="7543" y="4124"/>
                  </a:cubicBezTo>
                  <a:cubicBezTo>
                    <a:pt x="8726" y="4124"/>
                    <a:pt x="9860" y="4075"/>
                    <a:pt x="10993" y="3976"/>
                  </a:cubicBezTo>
                  <a:cubicBezTo>
                    <a:pt x="12669" y="3828"/>
                    <a:pt x="14247" y="3533"/>
                    <a:pt x="15923" y="3434"/>
                  </a:cubicBezTo>
                  <a:cubicBezTo>
                    <a:pt x="16082" y="3448"/>
                    <a:pt x="16240" y="3454"/>
                    <a:pt x="16398" y="3454"/>
                  </a:cubicBezTo>
                  <a:cubicBezTo>
                    <a:pt x="16778" y="3454"/>
                    <a:pt x="17152" y="3420"/>
                    <a:pt x="17500" y="3385"/>
                  </a:cubicBezTo>
                  <a:cubicBezTo>
                    <a:pt x="18387" y="3188"/>
                    <a:pt x="19275" y="3138"/>
                    <a:pt x="20162" y="3089"/>
                  </a:cubicBezTo>
                  <a:cubicBezTo>
                    <a:pt x="21148" y="2941"/>
                    <a:pt x="22084" y="2892"/>
                    <a:pt x="23070" y="2892"/>
                  </a:cubicBezTo>
                  <a:cubicBezTo>
                    <a:pt x="23131" y="2895"/>
                    <a:pt x="23191" y="2896"/>
                    <a:pt x="23251" y="2896"/>
                  </a:cubicBezTo>
                  <a:cubicBezTo>
                    <a:pt x="24216" y="2896"/>
                    <a:pt x="25100" y="2544"/>
                    <a:pt x="26028" y="2497"/>
                  </a:cubicBezTo>
                  <a:cubicBezTo>
                    <a:pt x="27501" y="2451"/>
                    <a:pt x="28931" y="2148"/>
                    <a:pt x="30357" y="2148"/>
                  </a:cubicBezTo>
                  <a:cubicBezTo>
                    <a:pt x="30459" y="2148"/>
                    <a:pt x="30560" y="2149"/>
                    <a:pt x="30662" y="2152"/>
                  </a:cubicBezTo>
                  <a:cubicBezTo>
                    <a:pt x="31845" y="2103"/>
                    <a:pt x="33028" y="1955"/>
                    <a:pt x="34211" y="1758"/>
                  </a:cubicBezTo>
                  <a:cubicBezTo>
                    <a:pt x="36577" y="1561"/>
                    <a:pt x="38992" y="1364"/>
                    <a:pt x="41408" y="1166"/>
                  </a:cubicBezTo>
                  <a:cubicBezTo>
                    <a:pt x="41950" y="1166"/>
                    <a:pt x="42443" y="1117"/>
                    <a:pt x="42936" y="920"/>
                  </a:cubicBezTo>
                  <a:cubicBezTo>
                    <a:pt x="43248" y="803"/>
                    <a:pt x="43437" y="724"/>
                    <a:pt x="43569" y="724"/>
                  </a:cubicBezTo>
                  <a:cubicBezTo>
                    <a:pt x="43771" y="724"/>
                    <a:pt x="43842" y="907"/>
                    <a:pt x="44020" y="1413"/>
                  </a:cubicBezTo>
                  <a:cubicBezTo>
                    <a:pt x="44070" y="1512"/>
                    <a:pt x="44070" y="1610"/>
                    <a:pt x="44119" y="1709"/>
                  </a:cubicBezTo>
                  <a:cubicBezTo>
                    <a:pt x="44168" y="1758"/>
                    <a:pt x="44267" y="1807"/>
                    <a:pt x="44316" y="1807"/>
                  </a:cubicBezTo>
                  <a:cubicBezTo>
                    <a:pt x="44415" y="1807"/>
                    <a:pt x="44415" y="1709"/>
                    <a:pt x="44415" y="1610"/>
                  </a:cubicBezTo>
                  <a:cubicBezTo>
                    <a:pt x="44365" y="1166"/>
                    <a:pt x="44316" y="674"/>
                    <a:pt x="44267" y="181"/>
                  </a:cubicBezTo>
                  <a:cubicBezTo>
                    <a:pt x="44267" y="105"/>
                    <a:pt x="44209" y="0"/>
                    <a:pt x="44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62;p63">
              <a:extLst>
                <a:ext uri="{FF2B5EF4-FFF2-40B4-BE49-F238E27FC236}">
                  <a16:creationId xmlns:a16="http://schemas.microsoft.com/office/drawing/2014/main" id="{C22DBD9E-CF3D-4E33-A80F-BB132671466B}"/>
                </a:ext>
              </a:extLst>
            </p:cNvPr>
            <p:cNvSpPr/>
            <p:nvPr/>
          </p:nvSpPr>
          <p:spPr>
            <a:xfrm>
              <a:off x="4616550" y="311875"/>
              <a:ext cx="1433250" cy="2120100"/>
            </a:xfrm>
            <a:custGeom>
              <a:avLst/>
              <a:gdLst/>
              <a:ahLst/>
              <a:cxnLst/>
              <a:rect l="l" t="t" r="r" b="b"/>
              <a:pathLst>
                <a:path w="57330" h="84804" extrusionOk="0">
                  <a:moveTo>
                    <a:pt x="46288" y="3113"/>
                  </a:moveTo>
                  <a:cubicBezTo>
                    <a:pt x="46436" y="3113"/>
                    <a:pt x="46584" y="3261"/>
                    <a:pt x="46584" y="3458"/>
                  </a:cubicBezTo>
                  <a:cubicBezTo>
                    <a:pt x="46584" y="3655"/>
                    <a:pt x="46386" y="3655"/>
                    <a:pt x="46288" y="3655"/>
                  </a:cubicBezTo>
                  <a:cubicBezTo>
                    <a:pt x="45351" y="3705"/>
                    <a:pt x="44415" y="3803"/>
                    <a:pt x="43429" y="3803"/>
                  </a:cubicBezTo>
                  <a:cubicBezTo>
                    <a:pt x="42196" y="3853"/>
                    <a:pt x="40915" y="4000"/>
                    <a:pt x="39633" y="4198"/>
                  </a:cubicBezTo>
                  <a:cubicBezTo>
                    <a:pt x="38697" y="4346"/>
                    <a:pt x="37760" y="4493"/>
                    <a:pt x="36774" y="4592"/>
                  </a:cubicBezTo>
                  <a:cubicBezTo>
                    <a:pt x="36675" y="4592"/>
                    <a:pt x="36528" y="4592"/>
                    <a:pt x="36380" y="4789"/>
                  </a:cubicBezTo>
                  <a:cubicBezTo>
                    <a:pt x="36897" y="4900"/>
                    <a:pt x="37415" y="4956"/>
                    <a:pt x="37912" y="4956"/>
                  </a:cubicBezTo>
                  <a:cubicBezTo>
                    <a:pt x="38077" y="4956"/>
                    <a:pt x="38241" y="4949"/>
                    <a:pt x="38401" y="4937"/>
                  </a:cubicBezTo>
                  <a:cubicBezTo>
                    <a:pt x="39732" y="4888"/>
                    <a:pt x="41063" y="4838"/>
                    <a:pt x="42344" y="4691"/>
                  </a:cubicBezTo>
                  <a:cubicBezTo>
                    <a:pt x="43971" y="4493"/>
                    <a:pt x="45598" y="4346"/>
                    <a:pt x="47175" y="4198"/>
                  </a:cubicBezTo>
                  <a:cubicBezTo>
                    <a:pt x="47203" y="4196"/>
                    <a:pt x="47230" y="4195"/>
                    <a:pt x="47257" y="4195"/>
                  </a:cubicBezTo>
                  <a:cubicBezTo>
                    <a:pt x="47855" y="4195"/>
                    <a:pt x="48285" y="4697"/>
                    <a:pt x="48851" y="4838"/>
                  </a:cubicBezTo>
                  <a:cubicBezTo>
                    <a:pt x="48588" y="5101"/>
                    <a:pt x="48281" y="5123"/>
                    <a:pt x="48004" y="5123"/>
                  </a:cubicBezTo>
                  <a:cubicBezTo>
                    <a:pt x="47948" y="5123"/>
                    <a:pt x="47894" y="5122"/>
                    <a:pt x="47842" y="5122"/>
                  </a:cubicBezTo>
                  <a:cubicBezTo>
                    <a:pt x="47763" y="5122"/>
                    <a:pt x="47688" y="5124"/>
                    <a:pt x="47619" y="5134"/>
                  </a:cubicBezTo>
                  <a:cubicBezTo>
                    <a:pt x="46041" y="5282"/>
                    <a:pt x="44513" y="5479"/>
                    <a:pt x="42985" y="5479"/>
                  </a:cubicBezTo>
                  <a:cubicBezTo>
                    <a:pt x="41457" y="5479"/>
                    <a:pt x="39929" y="5923"/>
                    <a:pt x="38351" y="5972"/>
                  </a:cubicBezTo>
                  <a:cubicBezTo>
                    <a:pt x="36823" y="6071"/>
                    <a:pt x="35443" y="6367"/>
                    <a:pt x="34014" y="6367"/>
                  </a:cubicBezTo>
                  <a:cubicBezTo>
                    <a:pt x="32288" y="6367"/>
                    <a:pt x="30662" y="6810"/>
                    <a:pt x="28986" y="6860"/>
                  </a:cubicBezTo>
                  <a:cubicBezTo>
                    <a:pt x="27753" y="6909"/>
                    <a:pt x="26570" y="7155"/>
                    <a:pt x="25338" y="7155"/>
                  </a:cubicBezTo>
                  <a:cubicBezTo>
                    <a:pt x="24401" y="7205"/>
                    <a:pt x="23415" y="7353"/>
                    <a:pt x="22479" y="7500"/>
                  </a:cubicBezTo>
                  <a:cubicBezTo>
                    <a:pt x="21296" y="7698"/>
                    <a:pt x="20162" y="7747"/>
                    <a:pt x="18979" y="7845"/>
                  </a:cubicBezTo>
                  <a:cubicBezTo>
                    <a:pt x="17549" y="7944"/>
                    <a:pt x="16070" y="8043"/>
                    <a:pt x="14641" y="8289"/>
                  </a:cubicBezTo>
                  <a:cubicBezTo>
                    <a:pt x="14000" y="8338"/>
                    <a:pt x="13310" y="8437"/>
                    <a:pt x="12620" y="8585"/>
                  </a:cubicBezTo>
                  <a:cubicBezTo>
                    <a:pt x="12573" y="8597"/>
                    <a:pt x="12524" y="8603"/>
                    <a:pt x="12474" y="8603"/>
                  </a:cubicBezTo>
                  <a:cubicBezTo>
                    <a:pt x="12312" y="8603"/>
                    <a:pt x="12141" y="8538"/>
                    <a:pt x="12028" y="8388"/>
                  </a:cubicBezTo>
                  <a:cubicBezTo>
                    <a:pt x="11765" y="8125"/>
                    <a:pt x="11416" y="7983"/>
                    <a:pt x="11062" y="7983"/>
                  </a:cubicBezTo>
                  <a:cubicBezTo>
                    <a:pt x="10819" y="7983"/>
                    <a:pt x="10573" y="8050"/>
                    <a:pt x="10352" y="8191"/>
                  </a:cubicBezTo>
                  <a:cubicBezTo>
                    <a:pt x="9931" y="8417"/>
                    <a:pt x="9468" y="8537"/>
                    <a:pt x="9004" y="8537"/>
                  </a:cubicBezTo>
                  <a:cubicBezTo>
                    <a:pt x="8761" y="8537"/>
                    <a:pt x="8519" y="8505"/>
                    <a:pt x="8282" y="8437"/>
                  </a:cubicBezTo>
                  <a:cubicBezTo>
                    <a:pt x="7444" y="8289"/>
                    <a:pt x="6606" y="8043"/>
                    <a:pt x="5867" y="7599"/>
                  </a:cubicBezTo>
                  <a:cubicBezTo>
                    <a:pt x="5472" y="7353"/>
                    <a:pt x="4930" y="7402"/>
                    <a:pt x="4536" y="6909"/>
                  </a:cubicBezTo>
                  <a:lnTo>
                    <a:pt x="4536" y="6909"/>
                  </a:lnTo>
                  <a:cubicBezTo>
                    <a:pt x="4710" y="6923"/>
                    <a:pt x="4882" y="6929"/>
                    <a:pt x="5052" y="6929"/>
                  </a:cubicBezTo>
                  <a:cubicBezTo>
                    <a:pt x="6089" y="6929"/>
                    <a:pt x="7069" y="6705"/>
                    <a:pt x="8085" y="6662"/>
                  </a:cubicBezTo>
                  <a:cubicBezTo>
                    <a:pt x="9465" y="6613"/>
                    <a:pt x="10845" y="6465"/>
                    <a:pt x="12275" y="6268"/>
                  </a:cubicBezTo>
                  <a:cubicBezTo>
                    <a:pt x="13655" y="6071"/>
                    <a:pt x="15035" y="5972"/>
                    <a:pt x="16465" y="5874"/>
                  </a:cubicBezTo>
                  <a:cubicBezTo>
                    <a:pt x="18190" y="5726"/>
                    <a:pt x="19915" y="5578"/>
                    <a:pt x="21641" y="5381"/>
                  </a:cubicBezTo>
                  <a:cubicBezTo>
                    <a:pt x="23120" y="5184"/>
                    <a:pt x="24598" y="5184"/>
                    <a:pt x="26028" y="4937"/>
                  </a:cubicBezTo>
                  <a:cubicBezTo>
                    <a:pt x="27359" y="4740"/>
                    <a:pt x="28690" y="4641"/>
                    <a:pt x="29971" y="4641"/>
                  </a:cubicBezTo>
                  <a:cubicBezTo>
                    <a:pt x="31598" y="4592"/>
                    <a:pt x="33176" y="4444"/>
                    <a:pt x="34802" y="4148"/>
                  </a:cubicBezTo>
                  <a:cubicBezTo>
                    <a:pt x="35542" y="4050"/>
                    <a:pt x="36281" y="4148"/>
                    <a:pt x="37021" y="4000"/>
                  </a:cubicBezTo>
                  <a:cubicBezTo>
                    <a:pt x="38598" y="3705"/>
                    <a:pt x="40175" y="3754"/>
                    <a:pt x="41753" y="3606"/>
                  </a:cubicBezTo>
                  <a:cubicBezTo>
                    <a:pt x="42985" y="3458"/>
                    <a:pt x="44217" y="3261"/>
                    <a:pt x="45450" y="3113"/>
                  </a:cubicBezTo>
                  <a:close/>
                  <a:moveTo>
                    <a:pt x="3338" y="7498"/>
                  </a:moveTo>
                  <a:cubicBezTo>
                    <a:pt x="3397" y="7498"/>
                    <a:pt x="3481" y="7531"/>
                    <a:pt x="3599" y="7599"/>
                  </a:cubicBezTo>
                  <a:cubicBezTo>
                    <a:pt x="5176" y="8486"/>
                    <a:pt x="6852" y="9078"/>
                    <a:pt x="8627" y="9423"/>
                  </a:cubicBezTo>
                  <a:cubicBezTo>
                    <a:pt x="8874" y="9497"/>
                    <a:pt x="9132" y="9534"/>
                    <a:pt x="9385" y="9534"/>
                  </a:cubicBezTo>
                  <a:cubicBezTo>
                    <a:pt x="9638" y="9534"/>
                    <a:pt x="9884" y="9497"/>
                    <a:pt x="10106" y="9423"/>
                  </a:cubicBezTo>
                  <a:cubicBezTo>
                    <a:pt x="10106" y="11296"/>
                    <a:pt x="10204" y="13120"/>
                    <a:pt x="10106" y="14993"/>
                  </a:cubicBezTo>
                  <a:cubicBezTo>
                    <a:pt x="10106" y="16127"/>
                    <a:pt x="10204" y="17310"/>
                    <a:pt x="10254" y="18493"/>
                  </a:cubicBezTo>
                  <a:cubicBezTo>
                    <a:pt x="10254" y="19232"/>
                    <a:pt x="10254" y="19923"/>
                    <a:pt x="10204" y="20613"/>
                  </a:cubicBezTo>
                  <a:cubicBezTo>
                    <a:pt x="10204" y="20810"/>
                    <a:pt x="10204" y="20958"/>
                    <a:pt x="9909" y="20958"/>
                  </a:cubicBezTo>
                  <a:cubicBezTo>
                    <a:pt x="8085" y="20958"/>
                    <a:pt x="6360" y="20514"/>
                    <a:pt x="4782" y="19627"/>
                  </a:cubicBezTo>
                  <a:cubicBezTo>
                    <a:pt x="4240" y="19380"/>
                    <a:pt x="3698" y="19085"/>
                    <a:pt x="3254" y="18690"/>
                  </a:cubicBezTo>
                  <a:cubicBezTo>
                    <a:pt x="3106" y="18493"/>
                    <a:pt x="2958" y="18345"/>
                    <a:pt x="3057" y="18099"/>
                  </a:cubicBezTo>
                  <a:cubicBezTo>
                    <a:pt x="3254" y="17162"/>
                    <a:pt x="3303" y="16176"/>
                    <a:pt x="3155" y="15190"/>
                  </a:cubicBezTo>
                  <a:cubicBezTo>
                    <a:pt x="3008" y="13416"/>
                    <a:pt x="3303" y="11641"/>
                    <a:pt x="3155" y="9916"/>
                  </a:cubicBezTo>
                  <a:cubicBezTo>
                    <a:pt x="3057" y="9226"/>
                    <a:pt x="3205" y="8536"/>
                    <a:pt x="3205" y="7845"/>
                  </a:cubicBezTo>
                  <a:cubicBezTo>
                    <a:pt x="3205" y="7619"/>
                    <a:pt x="3226" y="7498"/>
                    <a:pt x="3338" y="7498"/>
                  </a:cubicBezTo>
                  <a:close/>
                  <a:moveTo>
                    <a:pt x="1726" y="18444"/>
                  </a:moveTo>
                  <a:cubicBezTo>
                    <a:pt x="2662" y="19676"/>
                    <a:pt x="3944" y="20613"/>
                    <a:pt x="5423" y="21007"/>
                  </a:cubicBezTo>
                  <a:cubicBezTo>
                    <a:pt x="6360" y="21401"/>
                    <a:pt x="7296" y="21697"/>
                    <a:pt x="8282" y="21845"/>
                  </a:cubicBezTo>
                  <a:cubicBezTo>
                    <a:pt x="8504" y="21894"/>
                    <a:pt x="8738" y="21919"/>
                    <a:pt x="8978" y="21919"/>
                  </a:cubicBezTo>
                  <a:cubicBezTo>
                    <a:pt x="9219" y="21919"/>
                    <a:pt x="9465" y="21894"/>
                    <a:pt x="9712" y="21845"/>
                  </a:cubicBezTo>
                  <a:cubicBezTo>
                    <a:pt x="9772" y="21832"/>
                    <a:pt x="9823" y="21826"/>
                    <a:pt x="9868" y="21826"/>
                  </a:cubicBezTo>
                  <a:cubicBezTo>
                    <a:pt x="10155" y="21826"/>
                    <a:pt x="10155" y="22076"/>
                    <a:pt x="10155" y="22289"/>
                  </a:cubicBezTo>
                  <a:cubicBezTo>
                    <a:pt x="10204" y="22979"/>
                    <a:pt x="10155" y="23669"/>
                    <a:pt x="10155" y="24408"/>
                  </a:cubicBezTo>
                  <a:cubicBezTo>
                    <a:pt x="10155" y="24623"/>
                    <a:pt x="10043" y="24763"/>
                    <a:pt x="9819" y="24763"/>
                  </a:cubicBezTo>
                  <a:cubicBezTo>
                    <a:pt x="9785" y="24763"/>
                    <a:pt x="9750" y="24760"/>
                    <a:pt x="9712" y="24753"/>
                  </a:cubicBezTo>
                  <a:cubicBezTo>
                    <a:pt x="8331" y="24704"/>
                    <a:pt x="6951" y="24507"/>
                    <a:pt x="5571" y="24162"/>
                  </a:cubicBezTo>
                  <a:cubicBezTo>
                    <a:pt x="4338" y="23817"/>
                    <a:pt x="3155" y="23275"/>
                    <a:pt x="2071" y="22584"/>
                  </a:cubicBezTo>
                  <a:cubicBezTo>
                    <a:pt x="1775" y="22289"/>
                    <a:pt x="1578" y="21944"/>
                    <a:pt x="1430" y="21599"/>
                  </a:cubicBezTo>
                  <a:cubicBezTo>
                    <a:pt x="1085" y="20563"/>
                    <a:pt x="1184" y="19380"/>
                    <a:pt x="1726" y="18444"/>
                  </a:cubicBezTo>
                  <a:close/>
                  <a:moveTo>
                    <a:pt x="2958" y="24162"/>
                  </a:moveTo>
                  <a:lnTo>
                    <a:pt x="2958" y="24162"/>
                  </a:lnTo>
                  <a:cubicBezTo>
                    <a:pt x="4191" y="24655"/>
                    <a:pt x="5423" y="25000"/>
                    <a:pt x="6705" y="25296"/>
                  </a:cubicBezTo>
                  <a:cubicBezTo>
                    <a:pt x="7333" y="25407"/>
                    <a:pt x="7962" y="25462"/>
                    <a:pt x="8569" y="25462"/>
                  </a:cubicBezTo>
                  <a:cubicBezTo>
                    <a:pt x="8772" y="25462"/>
                    <a:pt x="8972" y="25456"/>
                    <a:pt x="9169" y="25444"/>
                  </a:cubicBezTo>
                  <a:cubicBezTo>
                    <a:pt x="10106" y="25444"/>
                    <a:pt x="10204" y="25444"/>
                    <a:pt x="10204" y="26331"/>
                  </a:cubicBezTo>
                  <a:cubicBezTo>
                    <a:pt x="10204" y="27563"/>
                    <a:pt x="10057" y="28796"/>
                    <a:pt x="10155" y="29979"/>
                  </a:cubicBezTo>
                  <a:cubicBezTo>
                    <a:pt x="10303" y="31704"/>
                    <a:pt x="10155" y="33380"/>
                    <a:pt x="10155" y="35056"/>
                  </a:cubicBezTo>
                  <a:cubicBezTo>
                    <a:pt x="10155" y="36535"/>
                    <a:pt x="10155" y="38063"/>
                    <a:pt x="10204" y="39591"/>
                  </a:cubicBezTo>
                  <a:cubicBezTo>
                    <a:pt x="10106" y="40725"/>
                    <a:pt x="10106" y="41859"/>
                    <a:pt x="10204" y="43042"/>
                  </a:cubicBezTo>
                  <a:cubicBezTo>
                    <a:pt x="10254" y="43485"/>
                    <a:pt x="10007" y="43485"/>
                    <a:pt x="9712" y="43485"/>
                  </a:cubicBezTo>
                  <a:cubicBezTo>
                    <a:pt x="8233" y="43436"/>
                    <a:pt x="6803" y="43091"/>
                    <a:pt x="5472" y="42499"/>
                  </a:cubicBezTo>
                  <a:cubicBezTo>
                    <a:pt x="4930" y="42253"/>
                    <a:pt x="4437" y="41957"/>
                    <a:pt x="3944" y="41711"/>
                  </a:cubicBezTo>
                  <a:cubicBezTo>
                    <a:pt x="3353" y="41513"/>
                    <a:pt x="2958" y="40971"/>
                    <a:pt x="3008" y="40330"/>
                  </a:cubicBezTo>
                  <a:cubicBezTo>
                    <a:pt x="3106" y="38063"/>
                    <a:pt x="3008" y="35845"/>
                    <a:pt x="3008" y="33577"/>
                  </a:cubicBezTo>
                  <a:cubicBezTo>
                    <a:pt x="2958" y="31507"/>
                    <a:pt x="3057" y="29436"/>
                    <a:pt x="3008" y="27366"/>
                  </a:cubicBezTo>
                  <a:cubicBezTo>
                    <a:pt x="3008" y="26331"/>
                    <a:pt x="2909" y="25246"/>
                    <a:pt x="2958" y="24162"/>
                  </a:cubicBezTo>
                  <a:close/>
                  <a:moveTo>
                    <a:pt x="1677" y="40823"/>
                  </a:moveTo>
                  <a:cubicBezTo>
                    <a:pt x="2515" y="42105"/>
                    <a:pt x="3846" y="43091"/>
                    <a:pt x="5374" y="43485"/>
                  </a:cubicBezTo>
                  <a:cubicBezTo>
                    <a:pt x="5669" y="43584"/>
                    <a:pt x="5965" y="43682"/>
                    <a:pt x="6212" y="43830"/>
                  </a:cubicBezTo>
                  <a:cubicBezTo>
                    <a:pt x="7068" y="44202"/>
                    <a:pt x="7952" y="44378"/>
                    <a:pt x="8843" y="44378"/>
                  </a:cubicBezTo>
                  <a:cubicBezTo>
                    <a:pt x="9132" y="44378"/>
                    <a:pt x="9422" y="44359"/>
                    <a:pt x="9712" y="44323"/>
                  </a:cubicBezTo>
                  <a:cubicBezTo>
                    <a:pt x="9766" y="44323"/>
                    <a:pt x="9814" y="44321"/>
                    <a:pt x="9855" y="44321"/>
                  </a:cubicBezTo>
                  <a:cubicBezTo>
                    <a:pt x="9999" y="44321"/>
                    <a:pt x="10068" y="44351"/>
                    <a:pt x="10106" y="44619"/>
                  </a:cubicBezTo>
                  <a:cubicBezTo>
                    <a:pt x="10254" y="45408"/>
                    <a:pt x="10007" y="46196"/>
                    <a:pt x="10204" y="46985"/>
                  </a:cubicBezTo>
                  <a:cubicBezTo>
                    <a:pt x="10241" y="47207"/>
                    <a:pt x="10057" y="47235"/>
                    <a:pt x="9879" y="47235"/>
                  </a:cubicBezTo>
                  <a:cubicBezTo>
                    <a:pt x="9819" y="47235"/>
                    <a:pt x="9761" y="47232"/>
                    <a:pt x="9712" y="47232"/>
                  </a:cubicBezTo>
                  <a:cubicBezTo>
                    <a:pt x="8528" y="47084"/>
                    <a:pt x="7345" y="47034"/>
                    <a:pt x="6162" y="46788"/>
                  </a:cubicBezTo>
                  <a:cubicBezTo>
                    <a:pt x="4979" y="46541"/>
                    <a:pt x="3846" y="46098"/>
                    <a:pt x="2810" y="45506"/>
                  </a:cubicBezTo>
                  <a:cubicBezTo>
                    <a:pt x="2219" y="45260"/>
                    <a:pt x="1726" y="44767"/>
                    <a:pt x="1479" y="44175"/>
                  </a:cubicBezTo>
                  <a:cubicBezTo>
                    <a:pt x="1036" y="43091"/>
                    <a:pt x="1134" y="41859"/>
                    <a:pt x="1677" y="40823"/>
                  </a:cubicBezTo>
                  <a:close/>
                  <a:moveTo>
                    <a:pt x="3158" y="46738"/>
                  </a:moveTo>
                  <a:cubicBezTo>
                    <a:pt x="3219" y="46738"/>
                    <a:pt x="3298" y="46753"/>
                    <a:pt x="3402" y="46788"/>
                  </a:cubicBezTo>
                  <a:cubicBezTo>
                    <a:pt x="5029" y="47429"/>
                    <a:pt x="6705" y="47823"/>
                    <a:pt x="8430" y="47922"/>
                  </a:cubicBezTo>
                  <a:cubicBezTo>
                    <a:pt x="8758" y="47922"/>
                    <a:pt x="9087" y="47900"/>
                    <a:pt x="9416" y="47900"/>
                  </a:cubicBezTo>
                  <a:cubicBezTo>
                    <a:pt x="9580" y="47900"/>
                    <a:pt x="9744" y="47905"/>
                    <a:pt x="9909" y="47922"/>
                  </a:cubicBezTo>
                  <a:cubicBezTo>
                    <a:pt x="10155" y="47971"/>
                    <a:pt x="10204" y="48020"/>
                    <a:pt x="10254" y="48267"/>
                  </a:cubicBezTo>
                  <a:cubicBezTo>
                    <a:pt x="10352" y="49450"/>
                    <a:pt x="10204" y="50534"/>
                    <a:pt x="10254" y="51767"/>
                  </a:cubicBezTo>
                  <a:lnTo>
                    <a:pt x="10204" y="51767"/>
                  </a:lnTo>
                  <a:cubicBezTo>
                    <a:pt x="10106" y="53738"/>
                    <a:pt x="10155" y="55858"/>
                    <a:pt x="10204" y="57978"/>
                  </a:cubicBezTo>
                  <a:cubicBezTo>
                    <a:pt x="10204" y="59013"/>
                    <a:pt x="10155" y="60048"/>
                    <a:pt x="10204" y="61133"/>
                  </a:cubicBezTo>
                  <a:cubicBezTo>
                    <a:pt x="10254" y="62759"/>
                    <a:pt x="10106" y="64386"/>
                    <a:pt x="10204" y="66062"/>
                  </a:cubicBezTo>
                  <a:cubicBezTo>
                    <a:pt x="10204" y="66210"/>
                    <a:pt x="10204" y="66358"/>
                    <a:pt x="9958" y="66358"/>
                  </a:cubicBezTo>
                  <a:cubicBezTo>
                    <a:pt x="8036" y="66308"/>
                    <a:pt x="6162" y="65816"/>
                    <a:pt x="4486" y="64879"/>
                  </a:cubicBezTo>
                  <a:cubicBezTo>
                    <a:pt x="4191" y="64731"/>
                    <a:pt x="3846" y="64583"/>
                    <a:pt x="3550" y="64435"/>
                  </a:cubicBezTo>
                  <a:cubicBezTo>
                    <a:pt x="2761" y="64090"/>
                    <a:pt x="2810" y="63351"/>
                    <a:pt x="2860" y="62710"/>
                  </a:cubicBezTo>
                  <a:cubicBezTo>
                    <a:pt x="2909" y="61379"/>
                    <a:pt x="2909" y="60048"/>
                    <a:pt x="2860" y="58717"/>
                  </a:cubicBezTo>
                  <a:cubicBezTo>
                    <a:pt x="2810" y="58668"/>
                    <a:pt x="2810" y="58569"/>
                    <a:pt x="2860" y="58520"/>
                  </a:cubicBezTo>
                  <a:cubicBezTo>
                    <a:pt x="3008" y="57682"/>
                    <a:pt x="3008" y="56745"/>
                    <a:pt x="2860" y="55907"/>
                  </a:cubicBezTo>
                  <a:cubicBezTo>
                    <a:pt x="2761" y="54823"/>
                    <a:pt x="2810" y="53738"/>
                    <a:pt x="2909" y="52654"/>
                  </a:cubicBezTo>
                  <a:cubicBezTo>
                    <a:pt x="2958" y="51767"/>
                    <a:pt x="2810" y="50830"/>
                    <a:pt x="2860" y="49943"/>
                  </a:cubicBezTo>
                  <a:cubicBezTo>
                    <a:pt x="2958" y="49006"/>
                    <a:pt x="2958" y="48070"/>
                    <a:pt x="2958" y="47133"/>
                  </a:cubicBezTo>
                  <a:cubicBezTo>
                    <a:pt x="2958" y="46906"/>
                    <a:pt x="2958" y="46738"/>
                    <a:pt x="3158" y="46738"/>
                  </a:cubicBezTo>
                  <a:close/>
                  <a:moveTo>
                    <a:pt x="1430" y="63696"/>
                  </a:moveTo>
                  <a:cubicBezTo>
                    <a:pt x="2120" y="64830"/>
                    <a:pt x="3205" y="65668"/>
                    <a:pt x="4437" y="66111"/>
                  </a:cubicBezTo>
                  <a:cubicBezTo>
                    <a:pt x="5275" y="66456"/>
                    <a:pt x="6113" y="66703"/>
                    <a:pt x="6902" y="66999"/>
                  </a:cubicBezTo>
                  <a:cubicBezTo>
                    <a:pt x="7456" y="67153"/>
                    <a:pt x="8030" y="67230"/>
                    <a:pt x="8599" y="67230"/>
                  </a:cubicBezTo>
                  <a:cubicBezTo>
                    <a:pt x="8941" y="67230"/>
                    <a:pt x="9280" y="67202"/>
                    <a:pt x="9613" y="67146"/>
                  </a:cubicBezTo>
                  <a:cubicBezTo>
                    <a:pt x="9909" y="67146"/>
                    <a:pt x="10057" y="67146"/>
                    <a:pt x="10057" y="67492"/>
                  </a:cubicBezTo>
                  <a:cubicBezTo>
                    <a:pt x="10106" y="68231"/>
                    <a:pt x="10057" y="68970"/>
                    <a:pt x="10155" y="69710"/>
                  </a:cubicBezTo>
                  <a:cubicBezTo>
                    <a:pt x="10155" y="70013"/>
                    <a:pt x="9948" y="70086"/>
                    <a:pt x="9738" y="70086"/>
                  </a:cubicBezTo>
                  <a:cubicBezTo>
                    <a:pt x="9641" y="70086"/>
                    <a:pt x="9543" y="70070"/>
                    <a:pt x="9465" y="70055"/>
                  </a:cubicBezTo>
                  <a:cubicBezTo>
                    <a:pt x="8282" y="69956"/>
                    <a:pt x="7099" y="69858"/>
                    <a:pt x="5916" y="69660"/>
                  </a:cubicBezTo>
                  <a:cubicBezTo>
                    <a:pt x="4782" y="69365"/>
                    <a:pt x="3648" y="68970"/>
                    <a:pt x="2613" y="68379"/>
                  </a:cubicBezTo>
                  <a:cubicBezTo>
                    <a:pt x="1923" y="68132"/>
                    <a:pt x="1430" y="67590"/>
                    <a:pt x="1184" y="66900"/>
                  </a:cubicBezTo>
                  <a:cubicBezTo>
                    <a:pt x="789" y="65865"/>
                    <a:pt x="888" y="64682"/>
                    <a:pt x="1430" y="63696"/>
                  </a:cubicBezTo>
                  <a:close/>
                  <a:moveTo>
                    <a:pt x="55604" y="5331"/>
                  </a:moveTo>
                  <a:cubicBezTo>
                    <a:pt x="55900" y="5331"/>
                    <a:pt x="55949" y="5479"/>
                    <a:pt x="55949" y="5677"/>
                  </a:cubicBezTo>
                  <a:lnTo>
                    <a:pt x="55949" y="8043"/>
                  </a:lnTo>
                  <a:cubicBezTo>
                    <a:pt x="55999" y="9176"/>
                    <a:pt x="55752" y="10310"/>
                    <a:pt x="55949" y="11444"/>
                  </a:cubicBezTo>
                  <a:cubicBezTo>
                    <a:pt x="55999" y="11937"/>
                    <a:pt x="55949" y="12381"/>
                    <a:pt x="55900" y="12873"/>
                  </a:cubicBezTo>
                  <a:cubicBezTo>
                    <a:pt x="56097" y="15042"/>
                    <a:pt x="56048" y="17162"/>
                    <a:pt x="56048" y="19331"/>
                  </a:cubicBezTo>
                  <a:lnTo>
                    <a:pt x="55999" y="19282"/>
                  </a:lnTo>
                  <a:lnTo>
                    <a:pt x="55999" y="25591"/>
                  </a:lnTo>
                  <a:cubicBezTo>
                    <a:pt x="55999" y="27267"/>
                    <a:pt x="55999" y="28943"/>
                    <a:pt x="55949" y="30570"/>
                  </a:cubicBezTo>
                  <a:cubicBezTo>
                    <a:pt x="55851" y="31901"/>
                    <a:pt x="55999" y="33232"/>
                    <a:pt x="55949" y="34563"/>
                  </a:cubicBezTo>
                  <a:cubicBezTo>
                    <a:pt x="55851" y="35894"/>
                    <a:pt x="55949" y="37176"/>
                    <a:pt x="55851" y="38506"/>
                  </a:cubicBezTo>
                  <a:cubicBezTo>
                    <a:pt x="55802" y="39492"/>
                    <a:pt x="55851" y="40429"/>
                    <a:pt x="55851" y="41415"/>
                  </a:cubicBezTo>
                  <a:cubicBezTo>
                    <a:pt x="55851" y="41809"/>
                    <a:pt x="55802" y="42204"/>
                    <a:pt x="55802" y="42598"/>
                  </a:cubicBezTo>
                  <a:cubicBezTo>
                    <a:pt x="55802" y="44668"/>
                    <a:pt x="55900" y="46739"/>
                    <a:pt x="55851" y="48760"/>
                  </a:cubicBezTo>
                  <a:cubicBezTo>
                    <a:pt x="55752" y="50830"/>
                    <a:pt x="55802" y="52950"/>
                    <a:pt x="55752" y="55020"/>
                  </a:cubicBezTo>
                  <a:cubicBezTo>
                    <a:pt x="55752" y="56548"/>
                    <a:pt x="55703" y="58076"/>
                    <a:pt x="55703" y="59604"/>
                  </a:cubicBezTo>
                  <a:cubicBezTo>
                    <a:pt x="55703" y="61083"/>
                    <a:pt x="55703" y="62710"/>
                    <a:pt x="55703" y="64287"/>
                  </a:cubicBezTo>
                  <a:cubicBezTo>
                    <a:pt x="55752" y="65766"/>
                    <a:pt x="55703" y="67196"/>
                    <a:pt x="55703" y="68675"/>
                  </a:cubicBezTo>
                  <a:cubicBezTo>
                    <a:pt x="55703" y="69907"/>
                    <a:pt x="55703" y="71189"/>
                    <a:pt x="55654" y="72470"/>
                  </a:cubicBezTo>
                  <a:cubicBezTo>
                    <a:pt x="55654" y="72717"/>
                    <a:pt x="55506" y="72815"/>
                    <a:pt x="55210" y="72914"/>
                  </a:cubicBezTo>
                  <a:cubicBezTo>
                    <a:pt x="53978" y="73210"/>
                    <a:pt x="52647" y="73456"/>
                    <a:pt x="51414" y="73850"/>
                  </a:cubicBezTo>
                  <a:cubicBezTo>
                    <a:pt x="50133" y="74245"/>
                    <a:pt x="48753" y="74442"/>
                    <a:pt x="47422" y="74738"/>
                  </a:cubicBezTo>
                  <a:cubicBezTo>
                    <a:pt x="46140" y="75034"/>
                    <a:pt x="44661" y="75379"/>
                    <a:pt x="43281" y="75674"/>
                  </a:cubicBezTo>
                  <a:cubicBezTo>
                    <a:pt x="42492" y="75822"/>
                    <a:pt x="41654" y="75921"/>
                    <a:pt x="40865" y="76069"/>
                  </a:cubicBezTo>
                  <a:cubicBezTo>
                    <a:pt x="39682" y="76315"/>
                    <a:pt x="38499" y="76611"/>
                    <a:pt x="37316" y="76907"/>
                  </a:cubicBezTo>
                  <a:cubicBezTo>
                    <a:pt x="36330" y="77153"/>
                    <a:pt x="35295" y="77301"/>
                    <a:pt x="34359" y="77548"/>
                  </a:cubicBezTo>
                  <a:cubicBezTo>
                    <a:pt x="32190" y="78188"/>
                    <a:pt x="29971" y="78484"/>
                    <a:pt x="27753" y="78928"/>
                  </a:cubicBezTo>
                  <a:cubicBezTo>
                    <a:pt x="26619" y="79174"/>
                    <a:pt x="25486" y="79569"/>
                    <a:pt x="24303" y="79717"/>
                  </a:cubicBezTo>
                  <a:cubicBezTo>
                    <a:pt x="23021" y="79963"/>
                    <a:pt x="21690" y="80259"/>
                    <a:pt x="20408" y="80505"/>
                  </a:cubicBezTo>
                  <a:cubicBezTo>
                    <a:pt x="19127" y="80801"/>
                    <a:pt x="17599" y="81146"/>
                    <a:pt x="16218" y="81491"/>
                  </a:cubicBezTo>
                  <a:cubicBezTo>
                    <a:pt x="15035" y="81787"/>
                    <a:pt x="13803" y="82033"/>
                    <a:pt x="12620" y="82280"/>
                  </a:cubicBezTo>
                  <a:cubicBezTo>
                    <a:pt x="12078" y="82378"/>
                    <a:pt x="11585" y="82576"/>
                    <a:pt x="11141" y="82921"/>
                  </a:cubicBezTo>
                  <a:cubicBezTo>
                    <a:pt x="10993" y="80850"/>
                    <a:pt x="11042" y="78829"/>
                    <a:pt x="11042" y="76857"/>
                  </a:cubicBezTo>
                  <a:cubicBezTo>
                    <a:pt x="11042" y="75477"/>
                    <a:pt x="10944" y="74146"/>
                    <a:pt x="11042" y="72766"/>
                  </a:cubicBezTo>
                  <a:cubicBezTo>
                    <a:pt x="11092" y="71682"/>
                    <a:pt x="11042" y="70597"/>
                    <a:pt x="11141" y="69513"/>
                  </a:cubicBezTo>
                  <a:cubicBezTo>
                    <a:pt x="11190" y="68330"/>
                    <a:pt x="11092" y="67146"/>
                    <a:pt x="11092" y="65914"/>
                  </a:cubicBezTo>
                  <a:cubicBezTo>
                    <a:pt x="10944" y="64534"/>
                    <a:pt x="10944" y="63154"/>
                    <a:pt x="11092" y="61773"/>
                  </a:cubicBezTo>
                  <a:cubicBezTo>
                    <a:pt x="11190" y="60837"/>
                    <a:pt x="11190" y="59950"/>
                    <a:pt x="11092" y="59013"/>
                  </a:cubicBezTo>
                  <a:cubicBezTo>
                    <a:pt x="10993" y="57238"/>
                    <a:pt x="11092" y="55513"/>
                    <a:pt x="11092" y="53738"/>
                  </a:cubicBezTo>
                  <a:cubicBezTo>
                    <a:pt x="11092" y="50978"/>
                    <a:pt x="10895" y="48168"/>
                    <a:pt x="10993" y="45358"/>
                  </a:cubicBezTo>
                  <a:cubicBezTo>
                    <a:pt x="11042" y="44077"/>
                    <a:pt x="10944" y="42795"/>
                    <a:pt x="10993" y="41464"/>
                  </a:cubicBezTo>
                  <a:cubicBezTo>
                    <a:pt x="11092" y="39394"/>
                    <a:pt x="11190" y="37274"/>
                    <a:pt x="11092" y="35154"/>
                  </a:cubicBezTo>
                  <a:cubicBezTo>
                    <a:pt x="10993" y="33873"/>
                    <a:pt x="10993" y="32591"/>
                    <a:pt x="10993" y="31310"/>
                  </a:cubicBezTo>
                  <a:cubicBezTo>
                    <a:pt x="11141" y="29929"/>
                    <a:pt x="11042" y="28549"/>
                    <a:pt x="11092" y="27169"/>
                  </a:cubicBezTo>
                  <a:cubicBezTo>
                    <a:pt x="11092" y="25591"/>
                    <a:pt x="11289" y="24014"/>
                    <a:pt x="11042" y="22437"/>
                  </a:cubicBezTo>
                  <a:cubicBezTo>
                    <a:pt x="10895" y="21648"/>
                    <a:pt x="11141" y="20908"/>
                    <a:pt x="11092" y="20120"/>
                  </a:cubicBezTo>
                  <a:cubicBezTo>
                    <a:pt x="10993" y="18049"/>
                    <a:pt x="10944" y="15979"/>
                    <a:pt x="10993" y="13909"/>
                  </a:cubicBezTo>
                  <a:cubicBezTo>
                    <a:pt x="11042" y="12873"/>
                    <a:pt x="10895" y="11838"/>
                    <a:pt x="11042" y="10803"/>
                  </a:cubicBezTo>
                  <a:cubicBezTo>
                    <a:pt x="11042" y="10212"/>
                    <a:pt x="11092" y="9669"/>
                    <a:pt x="11141" y="9078"/>
                  </a:cubicBezTo>
                  <a:cubicBezTo>
                    <a:pt x="11659" y="9405"/>
                    <a:pt x="12192" y="9506"/>
                    <a:pt x="12731" y="9506"/>
                  </a:cubicBezTo>
                  <a:cubicBezTo>
                    <a:pt x="13168" y="9506"/>
                    <a:pt x="13609" y="9440"/>
                    <a:pt x="14049" y="9374"/>
                  </a:cubicBezTo>
                  <a:cubicBezTo>
                    <a:pt x="14986" y="9176"/>
                    <a:pt x="15873" y="9176"/>
                    <a:pt x="16810" y="9078"/>
                  </a:cubicBezTo>
                  <a:cubicBezTo>
                    <a:pt x="18535" y="8881"/>
                    <a:pt x="20211" y="8782"/>
                    <a:pt x="21936" y="8536"/>
                  </a:cubicBezTo>
                  <a:cubicBezTo>
                    <a:pt x="23317" y="8388"/>
                    <a:pt x="24697" y="8388"/>
                    <a:pt x="26077" y="8240"/>
                  </a:cubicBezTo>
                  <a:cubicBezTo>
                    <a:pt x="28394" y="7895"/>
                    <a:pt x="30760" y="7747"/>
                    <a:pt x="33126" y="7550"/>
                  </a:cubicBezTo>
                  <a:cubicBezTo>
                    <a:pt x="35492" y="7353"/>
                    <a:pt x="37908" y="7057"/>
                    <a:pt x="40274" y="6860"/>
                  </a:cubicBezTo>
                  <a:cubicBezTo>
                    <a:pt x="41753" y="6810"/>
                    <a:pt x="43182" y="6662"/>
                    <a:pt x="44612" y="6367"/>
                  </a:cubicBezTo>
                  <a:cubicBezTo>
                    <a:pt x="45351" y="6268"/>
                    <a:pt x="46091" y="6219"/>
                    <a:pt x="46830" y="6219"/>
                  </a:cubicBezTo>
                  <a:cubicBezTo>
                    <a:pt x="48605" y="5972"/>
                    <a:pt x="50379" y="5874"/>
                    <a:pt x="52154" y="5677"/>
                  </a:cubicBezTo>
                  <a:cubicBezTo>
                    <a:pt x="53288" y="5479"/>
                    <a:pt x="54471" y="5381"/>
                    <a:pt x="55604" y="5331"/>
                  </a:cubicBezTo>
                  <a:close/>
                  <a:moveTo>
                    <a:pt x="3185" y="69638"/>
                  </a:moveTo>
                  <a:cubicBezTo>
                    <a:pt x="3429" y="69638"/>
                    <a:pt x="3760" y="69832"/>
                    <a:pt x="4092" y="69956"/>
                  </a:cubicBezTo>
                  <a:cubicBezTo>
                    <a:pt x="5444" y="70463"/>
                    <a:pt x="6905" y="70717"/>
                    <a:pt x="8381" y="70717"/>
                  </a:cubicBezTo>
                  <a:cubicBezTo>
                    <a:pt x="8627" y="70717"/>
                    <a:pt x="8874" y="70710"/>
                    <a:pt x="9120" y="70696"/>
                  </a:cubicBezTo>
                  <a:cubicBezTo>
                    <a:pt x="9366" y="70745"/>
                    <a:pt x="9613" y="70745"/>
                    <a:pt x="9859" y="70745"/>
                  </a:cubicBezTo>
                  <a:cubicBezTo>
                    <a:pt x="9881" y="70741"/>
                    <a:pt x="9902" y="70739"/>
                    <a:pt x="9921" y="70739"/>
                  </a:cubicBezTo>
                  <a:cubicBezTo>
                    <a:pt x="10122" y="70739"/>
                    <a:pt x="10200" y="70955"/>
                    <a:pt x="10155" y="71090"/>
                  </a:cubicBezTo>
                  <a:cubicBezTo>
                    <a:pt x="10155" y="71287"/>
                    <a:pt x="10204" y="71484"/>
                    <a:pt x="10155" y="71632"/>
                  </a:cubicBezTo>
                  <a:cubicBezTo>
                    <a:pt x="9958" y="72865"/>
                    <a:pt x="10155" y="74048"/>
                    <a:pt x="10155" y="75231"/>
                  </a:cubicBezTo>
                  <a:cubicBezTo>
                    <a:pt x="10106" y="76611"/>
                    <a:pt x="10204" y="78041"/>
                    <a:pt x="10204" y="79421"/>
                  </a:cubicBezTo>
                  <a:cubicBezTo>
                    <a:pt x="10204" y="80505"/>
                    <a:pt x="10204" y="81540"/>
                    <a:pt x="10254" y="82625"/>
                  </a:cubicBezTo>
                  <a:cubicBezTo>
                    <a:pt x="10352" y="83216"/>
                    <a:pt x="9859" y="83808"/>
                    <a:pt x="9219" y="83808"/>
                  </a:cubicBezTo>
                  <a:lnTo>
                    <a:pt x="8282" y="83808"/>
                  </a:lnTo>
                  <a:cubicBezTo>
                    <a:pt x="8125" y="83828"/>
                    <a:pt x="7971" y="83837"/>
                    <a:pt x="7821" y="83837"/>
                  </a:cubicBezTo>
                  <a:cubicBezTo>
                    <a:pt x="6469" y="83837"/>
                    <a:pt x="5404" y="83074"/>
                    <a:pt x="4338" y="82231"/>
                  </a:cubicBezTo>
                  <a:cubicBezTo>
                    <a:pt x="4043" y="81984"/>
                    <a:pt x="3796" y="81590"/>
                    <a:pt x="3500" y="81393"/>
                  </a:cubicBezTo>
                  <a:cubicBezTo>
                    <a:pt x="2613" y="80702"/>
                    <a:pt x="2712" y="79717"/>
                    <a:pt x="2761" y="78829"/>
                  </a:cubicBezTo>
                  <a:cubicBezTo>
                    <a:pt x="2761" y="78336"/>
                    <a:pt x="2712" y="77843"/>
                    <a:pt x="2712" y="77301"/>
                  </a:cubicBezTo>
                  <a:cubicBezTo>
                    <a:pt x="2761" y="75280"/>
                    <a:pt x="2761" y="73210"/>
                    <a:pt x="2810" y="71139"/>
                  </a:cubicBezTo>
                  <a:cubicBezTo>
                    <a:pt x="2810" y="70991"/>
                    <a:pt x="2860" y="70794"/>
                    <a:pt x="2909" y="70646"/>
                  </a:cubicBezTo>
                  <a:cubicBezTo>
                    <a:pt x="3008" y="70301"/>
                    <a:pt x="2613" y="69808"/>
                    <a:pt x="3057" y="69660"/>
                  </a:cubicBezTo>
                  <a:cubicBezTo>
                    <a:pt x="3096" y="69645"/>
                    <a:pt x="3139" y="69638"/>
                    <a:pt x="3185" y="69638"/>
                  </a:cubicBezTo>
                  <a:close/>
                  <a:moveTo>
                    <a:pt x="47617" y="1"/>
                  </a:moveTo>
                  <a:cubicBezTo>
                    <a:pt x="47556" y="1"/>
                    <a:pt x="47491" y="3"/>
                    <a:pt x="47422" y="8"/>
                  </a:cubicBezTo>
                  <a:cubicBezTo>
                    <a:pt x="46830" y="57"/>
                    <a:pt x="46239" y="106"/>
                    <a:pt x="45696" y="254"/>
                  </a:cubicBezTo>
                  <a:cubicBezTo>
                    <a:pt x="45154" y="402"/>
                    <a:pt x="44563" y="501"/>
                    <a:pt x="44020" y="501"/>
                  </a:cubicBezTo>
                  <a:cubicBezTo>
                    <a:pt x="42344" y="550"/>
                    <a:pt x="40668" y="747"/>
                    <a:pt x="38992" y="944"/>
                  </a:cubicBezTo>
                  <a:cubicBezTo>
                    <a:pt x="37760" y="1043"/>
                    <a:pt x="36528" y="1240"/>
                    <a:pt x="35295" y="1339"/>
                  </a:cubicBezTo>
                  <a:cubicBezTo>
                    <a:pt x="34211" y="1388"/>
                    <a:pt x="33077" y="1339"/>
                    <a:pt x="31992" y="1486"/>
                  </a:cubicBezTo>
                  <a:cubicBezTo>
                    <a:pt x="30760" y="1684"/>
                    <a:pt x="29528" y="1782"/>
                    <a:pt x="28295" y="1979"/>
                  </a:cubicBezTo>
                  <a:cubicBezTo>
                    <a:pt x="27556" y="2078"/>
                    <a:pt x="26718" y="2078"/>
                    <a:pt x="25979" y="2127"/>
                  </a:cubicBezTo>
                  <a:cubicBezTo>
                    <a:pt x="24894" y="2177"/>
                    <a:pt x="23810" y="2324"/>
                    <a:pt x="22725" y="2472"/>
                  </a:cubicBezTo>
                  <a:cubicBezTo>
                    <a:pt x="20852" y="2867"/>
                    <a:pt x="18930" y="2768"/>
                    <a:pt x="17056" y="3064"/>
                  </a:cubicBezTo>
                  <a:cubicBezTo>
                    <a:pt x="15578" y="3261"/>
                    <a:pt x="14148" y="3409"/>
                    <a:pt x="12669" y="3508"/>
                  </a:cubicBezTo>
                  <a:cubicBezTo>
                    <a:pt x="10550" y="3508"/>
                    <a:pt x="8430" y="3853"/>
                    <a:pt x="6360" y="4000"/>
                  </a:cubicBezTo>
                  <a:cubicBezTo>
                    <a:pt x="5324" y="4148"/>
                    <a:pt x="4338" y="4395"/>
                    <a:pt x="3353" y="4691"/>
                  </a:cubicBezTo>
                  <a:cubicBezTo>
                    <a:pt x="2367" y="4888"/>
                    <a:pt x="1775" y="5874"/>
                    <a:pt x="2120" y="6860"/>
                  </a:cubicBezTo>
                  <a:cubicBezTo>
                    <a:pt x="2170" y="7254"/>
                    <a:pt x="2219" y="7648"/>
                    <a:pt x="2170" y="8092"/>
                  </a:cubicBezTo>
                  <a:cubicBezTo>
                    <a:pt x="2170" y="9127"/>
                    <a:pt x="2120" y="10162"/>
                    <a:pt x="2071" y="11197"/>
                  </a:cubicBezTo>
                  <a:cubicBezTo>
                    <a:pt x="2022" y="12578"/>
                    <a:pt x="2268" y="14007"/>
                    <a:pt x="2120" y="15437"/>
                  </a:cubicBezTo>
                  <a:cubicBezTo>
                    <a:pt x="2071" y="15782"/>
                    <a:pt x="2120" y="16127"/>
                    <a:pt x="2120" y="16472"/>
                  </a:cubicBezTo>
                  <a:cubicBezTo>
                    <a:pt x="2120" y="16965"/>
                    <a:pt x="2268" y="17606"/>
                    <a:pt x="1479" y="17803"/>
                  </a:cubicBezTo>
                  <a:cubicBezTo>
                    <a:pt x="1233" y="17901"/>
                    <a:pt x="986" y="18099"/>
                    <a:pt x="888" y="18394"/>
                  </a:cubicBezTo>
                  <a:cubicBezTo>
                    <a:pt x="99" y="20021"/>
                    <a:pt x="99" y="22239"/>
                    <a:pt x="1874" y="23570"/>
                  </a:cubicBezTo>
                  <a:cubicBezTo>
                    <a:pt x="2071" y="23669"/>
                    <a:pt x="2170" y="23817"/>
                    <a:pt x="2120" y="23965"/>
                  </a:cubicBezTo>
                  <a:cubicBezTo>
                    <a:pt x="1923" y="25296"/>
                    <a:pt x="1874" y="26676"/>
                    <a:pt x="1972" y="28056"/>
                  </a:cubicBezTo>
                  <a:cubicBezTo>
                    <a:pt x="2022" y="28352"/>
                    <a:pt x="2022" y="28648"/>
                    <a:pt x="1972" y="28993"/>
                  </a:cubicBezTo>
                  <a:cubicBezTo>
                    <a:pt x="1775" y="30225"/>
                    <a:pt x="1972" y="31507"/>
                    <a:pt x="1972" y="32739"/>
                  </a:cubicBezTo>
                  <a:cubicBezTo>
                    <a:pt x="1972" y="33676"/>
                    <a:pt x="1972" y="34612"/>
                    <a:pt x="1972" y="35500"/>
                  </a:cubicBezTo>
                  <a:cubicBezTo>
                    <a:pt x="1874" y="36633"/>
                    <a:pt x="1874" y="37816"/>
                    <a:pt x="1972" y="38950"/>
                  </a:cubicBezTo>
                  <a:cubicBezTo>
                    <a:pt x="2022" y="39344"/>
                    <a:pt x="2071" y="39985"/>
                    <a:pt x="1824" y="40084"/>
                  </a:cubicBezTo>
                  <a:cubicBezTo>
                    <a:pt x="740" y="40528"/>
                    <a:pt x="592" y="41415"/>
                    <a:pt x="444" y="42351"/>
                  </a:cubicBezTo>
                  <a:cubicBezTo>
                    <a:pt x="198" y="43633"/>
                    <a:pt x="641" y="44915"/>
                    <a:pt x="1578" y="45753"/>
                  </a:cubicBezTo>
                  <a:cubicBezTo>
                    <a:pt x="1726" y="45901"/>
                    <a:pt x="1972" y="46049"/>
                    <a:pt x="1972" y="46246"/>
                  </a:cubicBezTo>
                  <a:cubicBezTo>
                    <a:pt x="1923" y="46788"/>
                    <a:pt x="2022" y="47330"/>
                    <a:pt x="1972" y="47823"/>
                  </a:cubicBezTo>
                  <a:cubicBezTo>
                    <a:pt x="1874" y="49006"/>
                    <a:pt x="1874" y="50140"/>
                    <a:pt x="1972" y="51323"/>
                  </a:cubicBezTo>
                  <a:cubicBezTo>
                    <a:pt x="1972" y="52802"/>
                    <a:pt x="2071" y="54281"/>
                    <a:pt x="1923" y="55809"/>
                  </a:cubicBezTo>
                  <a:cubicBezTo>
                    <a:pt x="1775" y="57781"/>
                    <a:pt x="1923" y="59703"/>
                    <a:pt x="1874" y="61675"/>
                  </a:cubicBezTo>
                  <a:cubicBezTo>
                    <a:pt x="1874" y="62316"/>
                    <a:pt x="1923" y="62907"/>
                    <a:pt x="1134" y="63252"/>
                  </a:cubicBezTo>
                  <a:cubicBezTo>
                    <a:pt x="296" y="63597"/>
                    <a:pt x="296" y="64632"/>
                    <a:pt x="198" y="65421"/>
                  </a:cubicBezTo>
                  <a:cubicBezTo>
                    <a:pt x="1" y="66456"/>
                    <a:pt x="296" y="67492"/>
                    <a:pt x="1036" y="68280"/>
                  </a:cubicBezTo>
                  <a:cubicBezTo>
                    <a:pt x="1677" y="68822"/>
                    <a:pt x="1972" y="69710"/>
                    <a:pt x="1824" y="70597"/>
                  </a:cubicBezTo>
                  <a:cubicBezTo>
                    <a:pt x="1726" y="71435"/>
                    <a:pt x="1824" y="72322"/>
                    <a:pt x="1824" y="73210"/>
                  </a:cubicBezTo>
                  <a:cubicBezTo>
                    <a:pt x="1726" y="74886"/>
                    <a:pt x="1923" y="76512"/>
                    <a:pt x="1874" y="78188"/>
                  </a:cubicBezTo>
                  <a:cubicBezTo>
                    <a:pt x="1874" y="78928"/>
                    <a:pt x="1578" y="79717"/>
                    <a:pt x="1874" y="80407"/>
                  </a:cubicBezTo>
                  <a:cubicBezTo>
                    <a:pt x="2317" y="81442"/>
                    <a:pt x="3008" y="82280"/>
                    <a:pt x="3895" y="83019"/>
                  </a:cubicBezTo>
                  <a:cubicBezTo>
                    <a:pt x="4486" y="83611"/>
                    <a:pt x="5374" y="83808"/>
                    <a:pt x="6014" y="84399"/>
                  </a:cubicBezTo>
                  <a:cubicBezTo>
                    <a:pt x="6359" y="84658"/>
                    <a:pt x="6741" y="84803"/>
                    <a:pt x="7160" y="84803"/>
                  </a:cubicBezTo>
                  <a:cubicBezTo>
                    <a:pt x="7221" y="84803"/>
                    <a:pt x="7283" y="84800"/>
                    <a:pt x="7345" y="84794"/>
                  </a:cubicBezTo>
                  <a:cubicBezTo>
                    <a:pt x="7764" y="84759"/>
                    <a:pt x="8182" y="84724"/>
                    <a:pt x="8583" y="84724"/>
                  </a:cubicBezTo>
                  <a:cubicBezTo>
                    <a:pt x="8749" y="84724"/>
                    <a:pt x="8912" y="84730"/>
                    <a:pt x="9071" y="84745"/>
                  </a:cubicBezTo>
                  <a:cubicBezTo>
                    <a:pt x="9147" y="84753"/>
                    <a:pt x="9223" y="84757"/>
                    <a:pt x="9299" y="84757"/>
                  </a:cubicBezTo>
                  <a:cubicBezTo>
                    <a:pt x="9664" y="84757"/>
                    <a:pt x="10017" y="84661"/>
                    <a:pt x="10303" y="84498"/>
                  </a:cubicBezTo>
                  <a:cubicBezTo>
                    <a:pt x="10993" y="84054"/>
                    <a:pt x="11782" y="83709"/>
                    <a:pt x="12571" y="83512"/>
                  </a:cubicBezTo>
                  <a:cubicBezTo>
                    <a:pt x="13852" y="83364"/>
                    <a:pt x="15134" y="83069"/>
                    <a:pt x="16416" y="82723"/>
                  </a:cubicBezTo>
                  <a:cubicBezTo>
                    <a:pt x="17648" y="82428"/>
                    <a:pt x="18979" y="82132"/>
                    <a:pt x="20260" y="81885"/>
                  </a:cubicBezTo>
                  <a:cubicBezTo>
                    <a:pt x="21690" y="81590"/>
                    <a:pt x="23070" y="81146"/>
                    <a:pt x="24450" y="80900"/>
                  </a:cubicBezTo>
                  <a:cubicBezTo>
                    <a:pt x="26373" y="80555"/>
                    <a:pt x="28295" y="80012"/>
                    <a:pt x="30218" y="79667"/>
                  </a:cubicBezTo>
                  <a:cubicBezTo>
                    <a:pt x="31302" y="79470"/>
                    <a:pt x="32338" y="79125"/>
                    <a:pt x="33471" y="78928"/>
                  </a:cubicBezTo>
                  <a:cubicBezTo>
                    <a:pt x="35147" y="78681"/>
                    <a:pt x="36823" y="78188"/>
                    <a:pt x="38499" y="77843"/>
                  </a:cubicBezTo>
                  <a:cubicBezTo>
                    <a:pt x="40077" y="77548"/>
                    <a:pt x="41605" y="77252"/>
                    <a:pt x="43133" y="76759"/>
                  </a:cubicBezTo>
                  <a:cubicBezTo>
                    <a:pt x="43971" y="76562"/>
                    <a:pt x="44809" y="76463"/>
                    <a:pt x="45598" y="76266"/>
                  </a:cubicBezTo>
                  <a:cubicBezTo>
                    <a:pt x="46879" y="75921"/>
                    <a:pt x="48210" y="75724"/>
                    <a:pt x="49443" y="75428"/>
                  </a:cubicBezTo>
                  <a:cubicBezTo>
                    <a:pt x="50626" y="75181"/>
                    <a:pt x="51858" y="74984"/>
                    <a:pt x="53041" y="74787"/>
                  </a:cubicBezTo>
                  <a:cubicBezTo>
                    <a:pt x="54224" y="74590"/>
                    <a:pt x="55259" y="74097"/>
                    <a:pt x="56442" y="73949"/>
                  </a:cubicBezTo>
                  <a:cubicBezTo>
                    <a:pt x="56689" y="73900"/>
                    <a:pt x="56738" y="73752"/>
                    <a:pt x="56837" y="73505"/>
                  </a:cubicBezTo>
                  <a:cubicBezTo>
                    <a:pt x="57231" y="72273"/>
                    <a:pt x="56985" y="71041"/>
                    <a:pt x="56985" y="69858"/>
                  </a:cubicBezTo>
                  <a:cubicBezTo>
                    <a:pt x="56935" y="67738"/>
                    <a:pt x="57034" y="65668"/>
                    <a:pt x="56985" y="63548"/>
                  </a:cubicBezTo>
                  <a:cubicBezTo>
                    <a:pt x="56935" y="61872"/>
                    <a:pt x="57034" y="60147"/>
                    <a:pt x="57034" y="58421"/>
                  </a:cubicBezTo>
                  <a:cubicBezTo>
                    <a:pt x="57034" y="56992"/>
                    <a:pt x="57133" y="55513"/>
                    <a:pt x="57083" y="54083"/>
                  </a:cubicBezTo>
                  <a:cubicBezTo>
                    <a:pt x="57034" y="52753"/>
                    <a:pt x="57182" y="51471"/>
                    <a:pt x="57083" y="50189"/>
                  </a:cubicBezTo>
                  <a:cubicBezTo>
                    <a:pt x="57034" y="49105"/>
                    <a:pt x="57182" y="48020"/>
                    <a:pt x="57083" y="46985"/>
                  </a:cubicBezTo>
                  <a:cubicBezTo>
                    <a:pt x="56985" y="45260"/>
                    <a:pt x="57083" y="43584"/>
                    <a:pt x="57083" y="41859"/>
                  </a:cubicBezTo>
                  <a:lnTo>
                    <a:pt x="57083" y="36091"/>
                  </a:lnTo>
                  <a:cubicBezTo>
                    <a:pt x="57083" y="33232"/>
                    <a:pt x="57034" y="30373"/>
                    <a:pt x="57133" y="27514"/>
                  </a:cubicBezTo>
                  <a:cubicBezTo>
                    <a:pt x="57133" y="26331"/>
                    <a:pt x="57133" y="25148"/>
                    <a:pt x="57182" y="24014"/>
                  </a:cubicBezTo>
                  <a:cubicBezTo>
                    <a:pt x="57182" y="21944"/>
                    <a:pt x="57231" y="19873"/>
                    <a:pt x="57182" y="17803"/>
                  </a:cubicBezTo>
                  <a:cubicBezTo>
                    <a:pt x="57133" y="15535"/>
                    <a:pt x="57182" y="13268"/>
                    <a:pt x="57182" y="11000"/>
                  </a:cubicBezTo>
                  <a:cubicBezTo>
                    <a:pt x="57182" y="9029"/>
                    <a:pt x="57330" y="7057"/>
                    <a:pt x="57182" y="5036"/>
                  </a:cubicBezTo>
                  <a:cubicBezTo>
                    <a:pt x="57263" y="4590"/>
                    <a:pt x="56911" y="4245"/>
                    <a:pt x="56483" y="4245"/>
                  </a:cubicBezTo>
                  <a:cubicBezTo>
                    <a:pt x="56390" y="4245"/>
                    <a:pt x="56293" y="4261"/>
                    <a:pt x="56196" y="4296"/>
                  </a:cubicBezTo>
                  <a:cubicBezTo>
                    <a:pt x="55111" y="4444"/>
                    <a:pt x="54027" y="4543"/>
                    <a:pt x="52893" y="4592"/>
                  </a:cubicBezTo>
                  <a:cubicBezTo>
                    <a:pt x="52799" y="4599"/>
                    <a:pt x="52705" y="4602"/>
                    <a:pt x="52612" y="4602"/>
                  </a:cubicBezTo>
                  <a:cubicBezTo>
                    <a:pt x="51394" y="4602"/>
                    <a:pt x="50285" y="4039"/>
                    <a:pt x="49048" y="3902"/>
                  </a:cubicBezTo>
                  <a:cubicBezTo>
                    <a:pt x="48753" y="3902"/>
                    <a:pt x="48506" y="3606"/>
                    <a:pt x="48555" y="3310"/>
                  </a:cubicBezTo>
                  <a:cubicBezTo>
                    <a:pt x="48555" y="2522"/>
                    <a:pt x="48506" y="1733"/>
                    <a:pt x="48457" y="944"/>
                  </a:cubicBezTo>
                  <a:cubicBezTo>
                    <a:pt x="48412" y="230"/>
                    <a:pt x="48206" y="1"/>
                    <a:pt x="47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63;p63">
              <a:extLst>
                <a:ext uri="{FF2B5EF4-FFF2-40B4-BE49-F238E27FC236}">
                  <a16:creationId xmlns:a16="http://schemas.microsoft.com/office/drawing/2014/main" id="{4B4543ED-A843-457D-A857-8331547F2382}"/>
                </a:ext>
              </a:extLst>
            </p:cNvPr>
            <p:cNvSpPr/>
            <p:nvPr/>
          </p:nvSpPr>
          <p:spPr>
            <a:xfrm>
              <a:off x="5155100" y="706300"/>
              <a:ext cx="653175" cy="1313050"/>
            </a:xfrm>
            <a:custGeom>
              <a:avLst/>
              <a:gdLst/>
              <a:ahLst/>
              <a:cxnLst/>
              <a:rect l="l" t="t" r="r" b="b"/>
              <a:pathLst>
                <a:path w="26127" h="52522" extrusionOk="0">
                  <a:moveTo>
                    <a:pt x="14976" y="1080"/>
                  </a:moveTo>
                  <a:cubicBezTo>
                    <a:pt x="15169" y="1080"/>
                    <a:pt x="15281" y="1225"/>
                    <a:pt x="15281" y="1484"/>
                  </a:cubicBezTo>
                  <a:cubicBezTo>
                    <a:pt x="15429" y="2913"/>
                    <a:pt x="15281" y="4293"/>
                    <a:pt x="15331" y="5723"/>
                  </a:cubicBezTo>
                  <a:cubicBezTo>
                    <a:pt x="15331" y="7300"/>
                    <a:pt x="15479" y="8927"/>
                    <a:pt x="15577" y="10505"/>
                  </a:cubicBezTo>
                  <a:cubicBezTo>
                    <a:pt x="15614" y="11573"/>
                    <a:pt x="15678" y="11870"/>
                    <a:pt x="16305" y="11870"/>
                  </a:cubicBezTo>
                  <a:cubicBezTo>
                    <a:pt x="16517" y="11870"/>
                    <a:pt x="16793" y="11836"/>
                    <a:pt x="17155" y="11786"/>
                  </a:cubicBezTo>
                  <a:cubicBezTo>
                    <a:pt x="18584" y="11638"/>
                    <a:pt x="19915" y="11392"/>
                    <a:pt x="21295" y="11343"/>
                  </a:cubicBezTo>
                  <a:cubicBezTo>
                    <a:pt x="22281" y="11244"/>
                    <a:pt x="23267" y="11145"/>
                    <a:pt x="24253" y="10948"/>
                  </a:cubicBezTo>
                  <a:cubicBezTo>
                    <a:pt x="24374" y="10931"/>
                    <a:pt x="24474" y="10921"/>
                    <a:pt x="24556" y="10921"/>
                  </a:cubicBezTo>
                  <a:cubicBezTo>
                    <a:pt x="24945" y="10921"/>
                    <a:pt x="24952" y="11136"/>
                    <a:pt x="24992" y="11786"/>
                  </a:cubicBezTo>
                  <a:cubicBezTo>
                    <a:pt x="25042" y="12378"/>
                    <a:pt x="24943" y="13019"/>
                    <a:pt x="24943" y="13610"/>
                  </a:cubicBezTo>
                  <a:cubicBezTo>
                    <a:pt x="24992" y="13758"/>
                    <a:pt x="24992" y="13906"/>
                    <a:pt x="24943" y="14004"/>
                  </a:cubicBezTo>
                  <a:cubicBezTo>
                    <a:pt x="24795" y="14399"/>
                    <a:pt x="25140" y="14941"/>
                    <a:pt x="24795" y="15089"/>
                  </a:cubicBezTo>
                  <a:cubicBezTo>
                    <a:pt x="24302" y="15286"/>
                    <a:pt x="23760" y="15434"/>
                    <a:pt x="23168" y="15483"/>
                  </a:cubicBezTo>
                  <a:cubicBezTo>
                    <a:pt x="22380" y="15582"/>
                    <a:pt x="21591" y="15680"/>
                    <a:pt x="20802" y="15779"/>
                  </a:cubicBezTo>
                  <a:cubicBezTo>
                    <a:pt x="20014" y="15927"/>
                    <a:pt x="19176" y="15976"/>
                    <a:pt x="18338" y="16075"/>
                  </a:cubicBezTo>
                  <a:cubicBezTo>
                    <a:pt x="17549" y="16223"/>
                    <a:pt x="16760" y="16321"/>
                    <a:pt x="15971" y="16420"/>
                  </a:cubicBezTo>
                  <a:cubicBezTo>
                    <a:pt x="15725" y="16469"/>
                    <a:pt x="15528" y="16666"/>
                    <a:pt x="15528" y="16913"/>
                  </a:cubicBezTo>
                  <a:cubicBezTo>
                    <a:pt x="15479" y="17800"/>
                    <a:pt x="15429" y="18638"/>
                    <a:pt x="15479" y="19476"/>
                  </a:cubicBezTo>
                  <a:cubicBezTo>
                    <a:pt x="15528" y="20708"/>
                    <a:pt x="15479" y="21941"/>
                    <a:pt x="15380" y="23222"/>
                  </a:cubicBezTo>
                  <a:cubicBezTo>
                    <a:pt x="15331" y="24159"/>
                    <a:pt x="15331" y="25145"/>
                    <a:pt x="15380" y="26082"/>
                  </a:cubicBezTo>
                  <a:cubicBezTo>
                    <a:pt x="15429" y="26821"/>
                    <a:pt x="15380" y="27610"/>
                    <a:pt x="15331" y="28349"/>
                  </a:cubicBezTo>
                  <a:lnTo>
                    <a:pt x="15331" y="30814"/>
                  </a:lnTo>
                  <a:cubicBezTo>
                    <a:pt x="15331" y="32194"/>
                    <a:pt x="15380" y="33574"/>
                    <a:pt x="15380" y="34954"/>
                  </a:cubicBezTo>
                  <a:cubicBezTo>
                    <a:pt x="15331" y="36729"/>
                    <a:pt x="15084" y="38504"/>
                    <a:pt x="15331" y="40278"/>
                  </a:cubicBezTo>
                  <a:cubicBezTo>
                    <a:pt x="15429" y="41018"/>
                    <a:pt x="15232" y="41757"/>
                    <a:pt x="15232" y="42497"/>
                  </a:cubicBezTo>
                  <a:cubicBezTo>
                    <a:pt x="15331" y="44271"/>
                    <a:pt x="15232" y="45996"/>
                    <a:pt x="15232" y="47771"/>
                  </a:cubicBezTo>
                  <a:cubicBezTo>
                    <a:pt x="15183" y="48609"/>
                    <a:pt x="15183" y="49447"/>
                    <a:pt x="15232" y="50334"/>
                  </a:cubicBezTo>
                  <a:cubicBezTo>
                    <a:pt x="15323" y="50562"/>
                    <a:pt x="15119" y="50833"/>
                    <a:pt x="14854" y="50833"/>
                  </a:cubicBezTo>
                  <a:cubicBezTo>
                    <a:pt x="14832" y="50833"/>
                    <a:pt x="14810" y="50831"/>
                    <a:pt x="14788" y="50827"/>
                  </a:cubicBezTo>
                  <a:cubicBezTo>
                    <a:pt x="13605" y="50827"/>
                    <a:pt x="12472" y="51222"/>
                    <a:pt x="11190" y="51271"/>
                  </a:cubicBezTo>
                  <a:cubicBezTo>
                    <a:pt x="11239" y="49792"/>
                    <a:pt x="11091" y="48313"/>
                    <a:pt x="11141" y="46785"/>
                  </a:cubicBezTo>
                  <a:cubicBezTo>
                    <a:pt x="11190" y="45947"/>
                    <a:pt x="11042" y="45109"/>
                    <a:pt x="11091" y="44271"/>
                  </a:cubicBezTo>
                  <a:cubicBezTo>
                    <a:pt x="11091" y="43285"/>
                    <a:pt x="11239" y="42299"/>
                    <a:pt x="11141" y="41313"/>
                  </a:cubicBezTo>
                  <a:cubicBezTo>
                    <a:pt x="11042" y="39736"/>
                    <a:pt x="11190" y="38159"/>
                    <a:pt x="11042" y="36581"/>
                  </a:cubicBezTo>
                  <a:cubicBezTo>
                    <a:pt x="10993" y="35398"/>
                    <a:pt x="10993" y="34215"/>
                    <a:pt x="11042" y="33081"/>
                  </a:cubicBezTo>
                  <a:cubicBezTo>
                    <a:pt x="11091" y="32440"/>
                    <a:pt x="10993" y="31898"/>
                    <a:pt x="10993" y="31307"/>
                  </a:cubicBezTo>
                  <a:cubicBezTo>
                    <a:pt x="10993" y="30469"/>
                    <a:pt x="11091" y="29631"/>
                    <a:pt x="11091" y="28743"/>
                  </a:cubicBezTo>
                  <a:cubicBezTo>
                    <a:pt x="11042" y="27905"/>
                    <a:pt x="10894" y="27166"/>
                    <a:pt x="10943" y="26377"/>
                  </a:cubicBezTo>
                  <a:cubicBezTo>
                    <a:pt x="11042" y="24701"/>
                    <a:pt x="10993" y="22976"/>
                    <a:pt x="10993" y="21300"/>
                  </a:cubicBezTo>
                  <a:cubicBezTo>
                    <a:pt x="10993" y="20215"/>
                    <a:pt x="10894" y="19180"/>
                    <a:pt x="10993" y="18145"/>
                  </a:cubicBezTo>
                  <a:cubicBezTo>
                    <a:pt x="11042" y="17751"/>
                    <a:pt x="10845" y="17406"/>
                    <a:pt x="10303" y="17406"/>
                  </a:cubicBezTo>
                  <a:cubicBezTo>
                    <a:pt x="8627" y="17504"/>
                    <a:pt x="6901" y="17701"/>
                    <a:pt x="5275" y="18047"/>
                  </a:cubicBezTo>
                  <a:cubicBezTo>
                    <a:pt x="4042" y="18244"/>
                    <a:pt x="2859" y="18244"/>
                    <a:pt x="1627" y="18441"/>
                  </a:cubicBezTo>
                  <a:cubicBezTo>
                    <a:pt x="1595" y="18447"/>
                    <a:pt x="1566" y="18450"/>
                    <a:pt x="1539" y="18450"/>
                  </a:cubicBezTo>
                  <a:cubicBezTo>
                    <a:pt x="1357" y="18450"/>
                    <a:pt x="1282" y="18310"/>
                    <a:pt x="1282" y="18096"/>
                  </a:cubicBezTo>
                  <a:lnTo>
                    <a:pt x="1282" y="14300"/>
                  </a:lnTo>
                  <a:cubicBezTo>
                    <a:pt x="1282" y="14103"/>
                    <a:pt x="1380" y="14103"/>
                    <a:pt x="1578" y="14054"/>
                  </a:cubicBezTo>
                  <a:cubicBezTo>
                    <a:pt x="4042" y="13659"/>
                    <a:pt x="6507" y="13364"/>
                    <a:pt x="9021" y="13068"/>
                  </a:cubicBezTo>
                  <a:cubicBezTo>
                    <a:pt x="9573" y="13022"/>
                    <a:pt x="10126" y="12718"/>
                    <a:pt x="10718" y="12718"/>
                  </a:cubicBezTo>
                  <a:cubicBezTo>
                    <a:pt x="10760" y="12718"/>
                    <a:pt x="10802" y="12719"/>
                    <a:pt x="10845" y="12723"/>
                  </a:cubicBezTo>
                  <a:cubicBezTo>
                    <a:pt x="11091" y="12723"/>
                    <a:pt x="11239" y="12526"/>
                    <a:pt x="11239" y="12279"/>
                  </a:cubicBezTo>
                  <a:cubicBezTo>
                    <a:pt x="11288" y="11392"/>
                    <a:pt x="11288" y="10505"/>
                    <a:pt x="11239" y="9617"/>
                  </a:cubicBezTo>
                  <a:cubicBezTo>
                    <a:pt x="11141" y="8681"/>
                    <a:pt x="11338" y="7744"/>
                    <a:pt x="11239" y="6758"/>
                  </a:cubicBezTo>
                  <a:cubicBezTo>
                    <a:pt x="11141" y="6167"/>
                    <a:pt x="11190" y="5575"/>
                    <a:pt x="11141" y="4984"/>
                  </a:cubicBezTo>
                  <a:cubicBezTo>
                    <a:pt x="11091" y="3948"/>
                    <a:pt x="11141" y="2962"/>
                    <a:pt x="11141" y="1927"/>
                  </a:cubicBezTo>
                  <a:cubicBezTo>
                    <a:pt x="11141" y="1779"/>
                    <a:pt x="11190" y="1681"/>
                    <a:pt x="11387" y="1681"/>
                  </a:cubicBezTo>
                  <a:cubicBezTo>
                    <a:pt x="12570" y="1434"/>
                    <a:pt x="13753" y="1385"/>
                    <a:pt x="14887" y="1089"/>
                  </a:cubicBezTo>
                  <a:cubicBezTo>
                    <a:pt x="14918" y="1083"/>
                    <a:pt x="14948" y="1080"/>
                    <a:pt x="14976" y="1080"/>
                  </a:cubicBezTo>
                  <a:close/>
                  <a:moveTo>
                    <a:pt x="15645" y="1"/>
                  </a:moveTo>
                  <a:cubicBezTo>
                    <a:pt x="15541" y="1"/>
                    <a:pt x="15421" y="19"/>
                    <a:pt x="15281" y="54"/>
                  </a:cubicBezTo>
                  <a:cubicBezTo>
                    <a:pt x="14690" y="153"/>
                    <a:pt x="14000" y="251"/>
                    <a:pt x="13359" y="350"/>
                  </a:cubicBezTo>
                  <a:cubicBezTo>
                    <a:pt x="12521" y="498"/>
                    <a:pt x="11683" y="596"/>
                    <a:pt x="10894" y="695"/>
                  </a:cubicBezTo>
                  <a:cubicBezTo>
                    <a:pt x="10352" y="695"/>
                    <a:pt x="9958" y="1188"/>
                    <a:pt x="10056" y="1681"/>
                  </a:cubicBezTo>
                  <a:cubicBezTo>
                    <a:pt x="10155" y="3160"/>
                    <a:pt x="10204" y="4688"/>
                    <a:pt x="10155" y="6167"/>
                  </a:cubicBezTo>
                  <a:cubicBezTo>
                    <a:pt x="10056" y="7103"/>
                    <a:pt x="10056" y="7991"/>
                    <a:pt x="10155" y="8927"/>
                  </a:cubicBezTo>
                  <a:cubicBezTo>
                    <a:pt x="10253" y="9765"/>
                    <a:pt x="10204" y="10603"/>
                    <a:pt x="10105" y="11441"/>
                  </a:cubicBezTo>
                  <a:cubicBezTo>
                    <a:pt x="10105" y="11573"/>
                    <a:pt x="10105" y="11745"/>
                    <a:pt x="9965" y="11745"/>
                  </a:cubicBezTo>
                  <a:cubicBezTo>
                    <a:pt x="9948" y="11745"/>
                    <a:pt x="9929" y="11742"/>
                    <a:pt x="9908" y="11737"/>
                  </a:cubicBezTo>
                  <a:cubicBezTo>
                    <a:pt x="9876" y="11731"/>
                    <a:pt x="9844" y="11729"/>
                    <a:pt x="9813" y="11729"/>
                  </a:cubicBezTo>
                  <a:cubicBezTo>
                    <a:pt x="9558" y="11729"/>
                    <a:pt x="9339" y="11890"/>
                    <a:pt x="9120" y="11934"/>
                  </a:cubicBezTo>
                  <a:cubicBezTo>
                    <a:pt x="7296" y="12181"/>
                    <a:pt x="5472" y="12378"/>
                    <a:pt x="3697" y="12723"/>
                  </a:cubicBezTo>
                  <a:cubicBezTo>
                    <a:pt x="2711" y="12920"/>
                    <a:pt x="1676" y="12920"/>
                    <a:pt x="740" y="13117"/>
                  </a:cubicBezTo>
                  <a:cubicBezTo>
                    <a:pt x="394" y="13166"/>
                    <a:pt x="197" y="13314"/>
                    <a:pt x="197" y="13610"/>
                  </a:cubicBezTo>
                  <a:cubicBezTo>
                    <a:pt x="99" y="14202"/>
                    <a:pt x="49" y="14744"/>
                    <a:pt x="148" y="15286"/>
                  </a:cubicBezTo>
                  <a:cubicBezTo>
                    <a:pt x="394" y="16321"/>
                    <a:pt x="0" y="17406"/>
                    <a:pt x="197" y="18293"/>
                  </a:cubicBezTo>
                  <a:cubicBezTo>
                    <a:pt x="162" y="19325"/>
                    <a:pt x="280" y="19535"/>
                    <a:pt x="701" y="19535"/>
                  </a:cubicBezTo>
                  <a:cubicBezTo>
                    <a:pt x="863" y="19535"/>
                    <a:pt x="1070" y="19504"/>
                    <a:pt x="1331" y="19476"/>
                  </a:cubicBezTo>
                  <a:cubicBezTo>
                    <a:pt x="2317" y="19328"/>
                    <a:pt x="3352" y="19230"/>
                    <a:pt x="4387" y="19032"/>
                  </a:cubicBezTo>
                  <a:cubicBezTo>
                    <a:pt x="6014" y="18737"/>
                    <a:pt x="7739" y="18885"/>
                    <a:pt x="9415" y="18539"/>
                  </a:cubicBezTo>
                  <a:cubicBezTo>
                    <a:pt x="9455" y="18531"/>
                    <a:pt x="9491" y="18527"/>
                    <a:pt x="9524" y="18527"/>
                  </a:cubicBezTo>
                  <a:cubicBezTo>
                    <a:pt x="9691" y="18527"/>
                    <a:pt x="9760" y="18637"/>
                    <a:pt x="9760" y="18885"/>
                  </a:cubicBezTo>
                  <a:cubicBezTo>
                    <a:pt x="9760" y="19525"/>
                    <a:pt x="9760" y="20215"/>
                    <a:pt x="9760" y="20856"/>
                  </a:cubicBezTo>
                  <a:cubicBezTo>
                    <a:pt x="9859" y="22286"/>
                    <a:pt x="9760" y="23765"/>
                    <a:pt x="9908" y="25145"/>
                  </a:cubicBezTo>
                  <a:cubicBezTo>
                    <a:pt x="10056" y="26772"/>
                    <a:pt x="10056" y="28349"/>
                    <a:pt x="10007" y="29976"/>
                  </a:cubicBezTo>
                  <a:cubicBezTo>
                    <a:pt x="10007" y="31159"/>
                    <a:pt x="10056" y="32293"/>
                    <a:pt x="10056" y="33525"/>
                  </a:cubicBezTo>
                  <a:cubicBezTo>
                    <a:pt x="10056" y="34412"/>
                    <a:pt x="10105" y="35349"/>
                    <a:pt x="10056" y="36236"/>
                  </a:cubicBezTo>
                  <a:cubicBezTo>
                    <a:pt x="9958" y="37764"/>
                    <a:pt x="9958" y="39292"/>
                    <a:pt x="10056" y="40820"/>
                  </a:cubicBezTo>
                  <a:cubicBezTo>
                    <a:pt x="10155" y="41905"/>
                    <a:pt x="10056" y="42989"/>
                    <a:pt x="10105" y="44123"/>
                  </a:cubicBezTo>
                  <a:cubicBezTo>
                    <a:pt x="10204" y="45060"/>
                    <a:pt x="10204" y="45996"/>
                    <a:pt x="10105" y="46933"/>
                  </a:cubicBezTo>
                  <a:cubicBezTo>
                    <a:pt x="10007" y="47919"/>
                    <a:pt x="10105" y="48954"/>
                    <a:pt x="10056" y="49940"/>
                  </a:cubicBezTo>
                  <a:cubicBezTo>
                    <a:pt x="10105" y="50531"/>
                    <a:pt x="10105" y="51074"/>
                    <a:pt x="10056" y="51665"/>
                  </a:cubicBezTo>
                  <a:cubicBezTo>
                    <a:pt x="9927" y="52225"/>
                    <a:pt x="10099" y="52522"/>
                    <a:pt x="10572" y="52522"/>
                  </a:cubicBezTo>
                  <a:cubicBezTo>
                    <a:pt x="10640" y="52522"/>
                    <a:pt x="10715" y="52516"/>
                    <a:pt x="10796" y="52503"/>
                  </a:cubicBezTo>
                  <a:cubicBezTo>
                    <a:pt x="12472" y="52257"/>
                    <a:pt x="14098" y="51961"/>
                    <a:pt x="15725" y="51665"/>
                  </a:cubicBezTo>
                  <a:cubicBezTo>
                    <a:pt x="16070" y="51616"/>
                    <a:pt x="16267" y="51369"/>
                    <a:pt x="16317" y="51024"/>
                  </a:cubicBezTo>
                  <a:cubicBezTo>
                    <a:pt x="16415" y="49644"/>
                    <a:pt x="16267" y="48215"/>
                    <a:pt x="16317" y="46785"/>
                  </a:cubicBezTo>
                  <a:cubicBezTo>
                    <a:pt x="16366" y="45060"/>
                    <a:pt x="16169" y="43384"/>
                    <a:pt x="16267" y="41659"/>
                  </a:cubicBezTo>
                  <a:cubicBezTo>
                    <a:pt x="16317" y="39933"/>
                    <a:pt x="16317" y="38257"/>
                    <a:pt x="16317" y="36581"/>
                  </a:cubicBezTo>
                  <a:cubicBezTo>
                    <a:pt x="16317" y="35546"/>
                    <a:pt x="16366" y="34560"/>
                    <a:pt x="16317" y="33525"/>
                  </a:cubicBezTo>
                  <a:cubicBezTo>
                    <a:pt x="16267" y="32736"/>
                    <a:pt x="16267" y="31898"/>
                    <a:pt x="16317" y="31060"/>
                  </a:cubicBezTo>
                  <a:cubicBezTo>
                    <a:pt x="16464" y="28842"/>
                    <a:pt x="16464" y="26574"/>
                    <a:pt x="16563" y="24356"/>
                  </a:cubicBezTo>
                  <a:cubicBezTo>
                    <a:pt x="16612" y="22877"/>
                    <a:pt x="16366" y="21349"/>
                    <a:pt x="16464" y="19870"/>
                  </a:cubicBezTo>
                  <a:cubicBezTo>
                    <a:pt x="16563" y="19279"/>
                    <a:pt x="16563" y="18638"/>
                    <a:pt x="16464" y="18047"/>
                  </a:cubicBezTo>
                  <a:cubicBezTo>
                    <a:pt x="16415" y="17652"/>
                    <a:pt x="16563" y="17455"/>
                    <a:pt x="16957" y="17406"/>
                  </a:cubicBezTo>
                  <a:cubicBezTo>
                    <a:pt x="17697" y="17356"/>
                    <a:pt x="18436" y="17258"/>
                    <a:pt x="19176" y="17061"/>
                  </a:cubicBezTo>
                  <a:cubicBezTo>
                    <a:pt x="21049" y="16568"/>
                    <a:pt x="22922" y="16518"/>
                    <a:pt x="24795" y="16272"/>
                  </a:cubicBezTo>
                  <a:cubicBezTo>
                    <a:pt x="25929" y="16075"/>
                    <a:pt x="25929" y="16124"/>
                    <a:pt x="25978" y="15040"/>
                  </a:cubicBezTo>
                  <a:cubicBezTo>
                    <a:pt x="26027" y="13511"/>
                    <a:pt x="25929" y="11983"/>
                    <a:pt x="26077" y="10455"/>
                  </a:cubicBezTo>
                  <a:cubicBezTo>
                    <a:pt x="26126" y="9913"/>
                    <a:pt x="25830" y="9765"/>
                    <a:pt x="25337" y="9765"/>
                  </a:cubicBezTo>
                  <a:cubicBezTo>
                    <a:pt x="24351" y="9814"/>
                    <a:pt x="23415" y="9913"/>
                    <a:pt x="22429" y="10061"/>
                  </a:cubicBezTo>
                  <a:cubicBezTo>
                    <a:pt x="20556" y="10307"/>
                    <a:pt x="18732" y="10554"/>
                    <a:pt x="16859" y="10800"/>
                  </a:cubicBezTo>
                  <a:cubicBezTo>
                    <a:pt x="16819" y="10807"/>
                    <a:pt x="16784" y="10810"/>
                    <a:pt x="16753" y="10810"/>
                  </a:cubicBezTo>
                  <a:cubicBezTo>
                    <a:pt x="16552" y="10810"/>
                    <a:pt x="16520" y="10682"/>
                    <a:pt x="16563" y="10554"/>
                  </a:cubicBezTo>
                  <a:cubicBezTo>
                    <a:pt x="16760" y="9371"/>
                    <a:pt x="16317" y="8237"/>
                    <a:pt x="16464" y="7054"/>
                  </a:cubicBezTo>
                  <a:cubicBezTo>
                    <a:pt x="16612" y="5772"/>
                    <a:pt x="16267" y="4441"/>
                    <a:pt x="16267" y="3160"/>
                  </a:cubicBezTo>
                  <a:cubicBezTo>
                    <a:pt x="16317" y="2322"/>
                    <a:pt x="16267" y="1484"/>
                    <a:pt x="16218" y="646"/>
                  </a:cubicBezTo>
                  <a:cubicBezTo>
                    <a:pt x="16143" y="194"/>
                    <a:pt x="15981" y="1"/>
                    <a:pt x="15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2964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57"/>
          <p:cNvSpPr txBox="1">
            <a:spLocks noGrp="1"/>
          </p:cNvSpPr>
          <p:nvPr>
            <p:ph type="subTitle" idx="1"/>
          </p:nvPr>
        </p:nvSpPr>
        <p:spPr>
          <a:xfrm>
            <a:off x="934173" y="-76199"/>
            <a:ext cx="7275653" cy="3217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Xin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ban ơn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và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đi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với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con, xin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giúp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 đây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ngày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càng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giống</a:t>
            </a:r>
            <a:r>
              <a:rPr lang="vi-VN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vi-VN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endParaRPr lang="en-US" sz="5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</a:pP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Đồng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đi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với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Giê-su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,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Chúa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sẽ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đi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en-US" sz="5000" i="0" dirty="0" err="1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cùng</a:t>
            </a:r>
            <a:r>
              <a:rPr lang="en-US" sz="5000" i="0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 con.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0FBA33-5179-4687-A649-65C2A9786E97}"/>
              </a:ext>
            </a:extLst>
          </p:cNvPr>
          <p:cNvSpPr/>
          <p:nvPr/>
        </p:nvSpPr>
        <p:spPr>
          <a:xfrm rot="10800000">
            <a:off x="3093352" y="2775077"/>
            <a:ext cx="2581206" cy="183709"/>
          </a:xfrm>
          <a:custGeom>
            <a:avLst/>
            <a:gdLst>
              <a:gd name="connsiteX0" fmla="*/ 776813 w 2581206"/>
              <a:gd name="connsiteY0" fmla="*/ 151825 h 183709"/>
              <a:gd name="connsiteX1" fmla="*/ 946113 w 2581206"/>
              <a:gd name="connsiteY1" fmla="*/ 84200 h 183709"/>
              <a:gd name="connsiteX2" fmla="*/ 777688 w 2581206"/>
              <a:gd name="connsiteY2" fmla="*/ 19650 h 183709"/>
              <a:gd name="connsiteX3" fmla="*/ 775863 w 2581206"/>
              <a:gd name="connsiteY3" fmla="*/ 19675 h 183709"/>
              <a:gd name="connsiteX4" fmla="*/ 606263 w 2581206"/>
              <a:gd name="connsiteY4" fmla="*/ 86925 h 183709"/>
              <a:gd name="connsiteX5" fmla="*/ 775063 w 2581206"/>
              <a:gd name="connsiteY5" fmla="*/ 151825 h 183709"/>
              <a:gd name="connsiteX6" fmla="*/ 776813 w 2581206"/>
              <a:gd name="connsiteY6" fmla="*/ 151825 h 183709"/>
              <a:gd name="connsiteX7" fmla="*/ 1585125 w 2581206"/>
              <a:gd name="connsiteY7" fmla="*/ 155400 h 183709"/>
              <a:gd name="connsiteX8" fmla="*/ 1586950 w 2581206"/>
              <a:gd name="connsiteY8" fmla="*/ 155375 h 183709"/>
              <a:gd name="connsiteX9" fmla="*/ 1756550 w 2581206"/>
              <a:gd name="connsiteY9" fmla="*/ 88125 h 183709"/>
              <a:gd name="connsiteX10" fmla="*/ 1587750 w 2581206"/>
              <a:gd name="connsiteY10" fmla="*/ 23225 h 183709"/>
              <a:gd name="connsiteX11" fmla="*/ 1586000 w 2581206"/>
              <a:gd name="connsiteY11" fmla="*/ 23225 h 183709"/>
              <a:gd name="connsiteX12" fmla="*/ 1416700 w 2581206"/>
              <a:gd name="connsiteY12" fmla="*/ 90850 h 183709"/>
              <a:gd name="connsiteX13" fmla="*/ 1585125 w 2581206"/>
              <a:gd name="connsiteY13" fmla="*/ 155400 h 183709"/>
              <a:gd name="connsiteX14" fmla="*/ 2339000 w 2581206"/>
              <a:gd name="connsiteY14" fmla="*/ 155400 h 183709"/>
              <a:gd name="connsiteX15" fmla="*/ 2340825 w 2581206"/>
              <a:gd name="connsiteY15" fmla="*/ 155375 h 183709"/>
              <a:gd name="connsiteX16" fmla="*/ 2510425 w 2581206"/>
              <a:gd name="connsiteY16" fmla="*/ 88125 h 183709"/>
              <a:gd name="connsiteX17" fmla="*/ 2341625 w 2581206"/>
              <a:gd name="connsiteY17" fmla="*/ 23225 h 183709"/>
              <a:gd name="connsiteX18" fmla="*/ 2339875 w 2581206"/>
              <a:gd name="connsiteY18" fmla="*/ 23225 h 183709"/>
              <a:gd name="connsiteX19" fmla="*/ 2170575 w 2581206"/>
              <a:gd name="connsiteY19" fmla="*/ 90850 h 183709"/>
              <a:gd name="connsiteX20" fmla="*/ 2339000 w 2581206"/>
              <a:gd name="connsiteY20" fmla="*/ 155400 h 183709"/>
              <a:gd name="connsiteX21" fmla="*/ 241331 w 2581206"/>
              <a:gd name="connsiteY21" fmla="*/ 163489 h 183709"/>
              <a:gd name="connsiteX22" fmla="*/ 410631 w 2581206"/>
              <a:gd name="connsiteY22" fmla="*/ 104614 h 183709"/>
              <a:gd name="connsiteX23" fmla="*/ 242206 w 2581206"/>
              <a:gd name="connsiteY23" fmla="*/ 48416 h 183709"/>
              <a:gd name="connsiteX24" fmla="*/ 240381 w 2581206"/>
              <a:gd name="connsiteY24" fmla="*/ 48438 h 183709"/>
              <a:gd name="connsiteX25" fmla="*/ 70781 w 2581206"/>
              <a:gd name="connsiteY25" fmla="*/ 106987 h 183709"/>
              <a:gd name="connsiteX26" fmla="*/ 239581 w 2581206"/>
              <a:gd name="connsiteY26" fmla="*/ 163489 h 183709"/>
              <a:gd name="connsiteX27" fmla="*/ 241331 w 2581206"/>
              <a:gd name="connsiteY27" fmla="*/ 163489 h 183709"/>
              <a:gd name="connsiteX28" fmla="*/ 1819975 w 2581206"/>
              <a:gd name="connsiteY28" fmla="*/ 175025 h 183709"/>
              <a:gd name="connsiteX29" fmla="*/ 1813150 w 2581206"/>
              <a:gd name="connsiteY29" fmla="*/ 170325 h 183709"/>
              <a:gd name="connsiteX30" fmla="*/ 1767150 w 2581206"/>
              <a:gd name="connsiteY30" fmla="*/ 98575 h 183709"/>
              <a:gd name="connsiteX31" fmla="*/ 1734925 w 2581206"/>
              <a:gd name="connsiteY31" fmla="*/ 124550 h 183709"/>
              <a:gd name="connsiteX32" fmla="*/ 1587100 w 2581206"/>
              <a:gd name="connsiteY32" fmla="*/ 170100 h 183709"/>
              <a:gd name="connsiteX33" fmla="*/ 1584325 w 2581206"/>
              <a:gd name="connsiteY33" fmla="*/ 170125 h 183709"/>
              <a:gd name="connsiteX34" fmla="*/ 1484250 w 2581206"/>
              <a:gd name="connsiteY34" fmla="*/ 150600 h 183709"/>
              <a:gd name="connsiteX35" fmla="*/ 1400950 w 2581206"/>
              <a:gd name="connsiteY35" fmla="*/ 96225 h 183709"/>
              <a:gd name="connsiteX36" fmla="*/ 1400875 w 2581206"/>
              <a:gd name="connsiteY36" fmla="*/ 85775 h 183709"/>
              <a:gd name="connsiteX37" fmla="*/ 1483275 w 2581206"/>
              <a:gd name="connsiteY37" fmla="*/ 29850 h 183709"/>
              <a:gd name="connsiteX38" fmla="*/ 1585925 w 2581206"/>
              <a:gd name="connsiteY38" fmla="*/ 8525 h 183709"/>
              <a:gd name="connsiteX39" fmla="*/ 1587850 w 2581206"/>
              <a:gd name="connsiteY39" fmla="*/ 8500 h 183709"/>
              <a:gd name="connsiteX40" fmla="*/ 1734200 w 2581206"/>
              <a:gd name="connsiteY40" fmla="*/ 51925 h 183709"/>
              <a:gd name="connsiteX41" fmla="*/ 1767000 w 2581206"/>
              <a:gd name="connsiteY41" fmla="*/ 77600 h 183709"/>
              <a:gd name="connsiteX42" fmla="*/ 1812125 w 2581206"/>
              <a:gd name="connsiteY42" fmla="*/ 4775 h 183709"/>
              <a:gd name="connsiteX43" fmla="*/ 1818925 w 2581206"/>
              <a:gd name="connsiteY43" fmla="*/ 0 h 183709"/>
              <a:gd name="connsiteX44" fmla="*/ 1821525 w 2581206"/>
              <a:gd name="connsiteY44" fmla="*/ 500 h 183709"/>
              <a:gd name="connsiteX45" fmla="*/ 1825875 w 2581206"/>
              <a:gd name="connsiteY45" fmla="*/ 9925 h 183709"/>
              <a:gd name="connsiteX46" fmla="*/ 1777525 w 2581206"/>
              <a:gd name="connsiteY46" fmla="*/ 87975 h 183709"/>
              <a:gd name="connsiteX47" fmla="*/ 1826825 w 2581206"/>
              <a:gd name="connsiteY47" fmla="*/ 165025 h 183709"/>
              <a:gd name="connsiteX48" fmla="*/ 1822625 w 2581206"/>
              <a:gd name="connsiteY48" fmla="*/ 174525 h 183709"/>
              <a:gd name="connsiteX49" fmla="*/ 1819975 w 2581206"/>
              <a:gd name="connsiteY49" fmla="*/ 175025 h 183709"/>
              <a:gd name="connsiteX50" fmla="*/ 2573850 w 2581206"/>
              <a:gd name="connsiteY50" fmla="*/ 175025 h 183709"/>
              <a:gd name="connsiteX51" fmla="*/ 2567025 w 2581206"/>
              <a:gd name="connsiteY51" fmla="*/ 170325 h 183709"/>
              <a:gd name="connsiteX52" fmla="*/ 2521025 w 2581206"/>
              <a:gd name="connsiteY52" fmla="*/ 98575 h 183709"/>
              <a:gd name="connsiteX53" fmla="*/ 2488800 w 2581206"/>
              <a:gd name="connsiteY53" fmla="*/ 124550 h 183709"/>
              <a:gd name="connsiteX54" fmla="*/ 2340975 w 2581206"/>
              <a:gd name="connsiteY54" fmla="*/ 170100 h 183709"/>
              <a:gd name="connsiteX55" fmla="*/ 2338200 w 2581206"/>
              <a:gd name="connsiteY55" fmla="*/ 170125 h 183709"/>
              <a:gd name="connsiteX56" fmla="*/ 2238125 w 2581206"/>
              <a:gd name="connsiteY56" fmla="*/ 150600 h 183709"/>
              <a:gd name="connsiteX57" fmla="*/ 2154825 w 2581206"/>
              <a:gd name="connsiteY57" fmla="*/ 96225 h 183709"/>
              <a:gd name="connsiteX58" fmla="*/ 2154750 w 2581206"/>
              <a:gd name="connsiteY58" fmla="*/ 85775 h 183709"/>
              <a:gd name="connsiteX59" fmla="*/ 2237150 w 2581206"/>
              <a:gd name="connsiteY59" fmla="*/ 29850 h 183709"/>
              <a:gd name="connsiteX60" fmla="*/ 2339800 w 2581206"/>
              <a:gd name="connsiteY60" fmla="*/ 8525 h 183709"/>
              <a:gd name="connsiteX61" fmla="*/ 2341725 w 2581206"/>
              <a:gd name="connsiteY61" fmla="*/ 8500 h 183709"/>
              <a:gd name="connsiteX62" fmla="*/ 2488075 w 2581206"/>
              <a:gd name="connsiteY62" fmla="*/ 51925 h 183709"/>
              <a:gd name="connsiteX63" fmla="*/ 2520875 w 2581206"/>
              <a:gd name="connsiteY63" fmla="*/ 77600 h 183709"/>
              <a:gd name="connsiteX64" fmla="*/ 2566000 w 2581206"/>
              <a:gd name="connsiteY64" fmla="*/ 4775 h 183709"/>
              <a:gd name="connsiteX65" fmla="*/ 2572800 w 2581206"/>
              <a:gd name="connsiteY65" fmla="*/ 0 h 183709"/>
              <a:gd name="connsiteX66" fmla="*/ 2575400 w 2581206"/>
              <a:gd name="connsiteY66" fmla="*/ 500 h 183709"/>
              <a:gd name="connsiteX67" fmla="*/ 2579750 w 2581206"/>
              <a:gd name="connsiteY67" fmla="*/ 9925 h 183709"/>
              <a:gd name="connsiteX68" fmla="*/ 2531400 w 2581206"/>
              <a:gd name="connsiteY68" fmla="*/ 87975 h 183709"/>
              <a:gd name="connsiteX69" fmla="*/ 2580700 w 2581206"/>
              <a:gd name="connsiteY69" fmla="*/ 165025 h 183709"/>
              <a:gd name="connsiteX70" fmla="*/ 2576500 w 2581206"/>
              <a:gd name="connsiteY70" fmla="*/ 174525 h 183709"/>
              <a:gd name="connsiteX71" fmla="*/ 2573850 w 2581206"/>
              <a:gd name="connsiteY71" fmla="*/ 175025 h 183709"/>
              <a:gd name="connsiteX72" fmla="*/ 543888 w 2581206"/>
              <a:gd name="connsiteY72" fmla="*/ 175050 h 183709"/>
              <a:gd name="connsiteX73" fmla="*/ 541288 w 2581206"/>
              <a:gd name="connsiteY73" fmla="*/ 174550 h 183709"/>
              <a:gd name="connsiteX74" fmla="*/ 536938 w 2581206"/>
              <a:gd name="connsiteY74" fmla="*/ 165125 h 183709"/>
              <a:gd name="connsiteX75" fmla="*/ 585288 w 2581206"/>
              <a:gd name="connsiteY75" fmla="*/ 87075 h 183709"/>
              <a:gd name="connsiteX76" fmla="*/ 535988 w 2581206"/>
              <a:gd name="connsiteY76" fmla="*/ 10025 h 183709"/>
              <a:gd name="connsiteX77" fmla="*/ 540188 w 2581206"/>
              <a:gd name="connsiteY77" fmla="*/ 525 h 183709"/>
              <a:gd name="connsiteX78" fmla="*/ 542838 w 2581206"/>
              <a:gd name="connsiteY78" fmla="*/ 25 h 183709"/>
              <a:gd name="connsiteX79" fmla="*/ 549663 w 2581206"/>
              <a:gd name="connsiteY79" fmla="*/ 4725 h 183709"/>
              <a:gd name="connsiteX80" fmla="*/ 595663 w 2581206"/>
              <a:gd name="connsiteY80" fmla="*/ 76475 h 183709"/>
              <a:gd name="connsiteX81" fmla="*/ 627888 w 2581206"/>
              <a:gd name="connsiteY81" fmla="*/ 50500 h 183709"/>
              <a:gd name="connsiteX82" fmla="*/ 775713 w 2581206"/>
              <a:gd name="connsiteY82" fmla="*/ 4950 h 183709"/>
              <a:gd name="connsiteX83" fmla="*/ 778488 w 2581206"/>
              <a:gd name="connsiteY83" fmla="*/ 4925 h 183709"/>
              <a:gd name="connsiteX84" fmla="*/ 878563 w 2581206"/>
              <a:gd name="connsiteY84" fmla="*/ 24450 h 183709"/>
              <a:gd name="connsiteX85" fmla="*/ 961863 w 2581206"/>
              <a:gd name="connsiteY85" fmla="*/ 78825 h 183709"/>
              <a:gd name="connsiteX86" fmla="*/ 961938 w 2581206"/>
              <a:gd name="connsiteY86" fmla="*/ 89275 h 183709"/>
              <a:gd name="connsiteX87" fmla="*/ 879538 w 2581206"/>
              <a:gd name="connsiteY87" fmla="*/ 145200 h 183709"/>
              <a:gd name="connsiteX88" fmla="*/ 776888 w 2581206"/>
              <a:gd name="connsiteY88" fmla="*/ 166525 h 183709"/>
              <a:gd name="connsiteX89" fmla="*/ 774963 w 2581206"/>
              <a:gd name="connsiteY89" fmla="*/ 166550 h 183709"/>
              <a:gd name="connsiteX90" fmla="*/ 628613 w 2581206"/>
              <a:gd name="connsiteY90" fmla="*/ 123125 h 183709"/>
              <a:gd name="connsiteX91" fmla="*/ 595813 w 2581206"/>
              <a:gd name="connsiteY91" fmla="*/ 97450 h 183709"/>
              <a:gd name="connsiteX92" fmla="*/ 550688 w 2581206"/>
              <a:gd name="connsiteY92" fmla="*/ 170275 h 183709"/>
              <a:gd name="connsiteX93" fmla="*/ 543888 w 2581206"/>
              <a:gd name="connsiteY93" fmla="*/ 175050 h 183709"/>
              <a:gd name="connsiteX94" fmla="*/ 8406 w 2581206"/>
              <a:gd name="connsiteY94" fmla="*/ 183709 h 183709"/>
              <a:gd name="connsiteX95" fmla="*/ 5806 w 2581206"/>
              <a:gd name="connsiteY95" fmla="*/ 183274 h 183709"/>
              <a:gd name="connsiteX96" fmla="*/ 1456 w 2581206"/>
              <a:gd name="connsiteY96" fmla="*/ 175068 h 183709"/>
              <a:gd name="connsiteX97" fmla="*/ 49806 w 2581206"/>
              <a:gd name="connsiteY97" fmla="*/ 107117 h 183709"/>
              <a:gd name="connsiteX98" fmla="*/ 506 w 2581206"/>
              <a:gd name="connsiteY98" fmla="*/ 40037 h 183709"/>
              <a:gd name="connsiteX99" fmla="*/ 4706 w 2581206"/>
              <a:gd name="connsiteY99" fmla="*/ 31766 h 183709"/>
              <a:gd name="connsiteX100" fmla="*/ 7356 w 2581206"/>
              <a:gd name="connsiteY100" fmla="*/ 31331 h 183709"/>
              <a:gd name="connsiteX101" fmla="*/ 14181 w 2581206"/>
              <a:gd name="connsiteY101" fmla="*/ 35422 h 183709"/>
              <a:gd name="connsiteX102" fmla="*/ 60181 w 2581206"/>
              <a:gd name="connsiteY102" fmla="*/ 97889 h 183709"/>
              <a:gd name="connsiteX103" fmla="*/ 92406 w 2581206"/>
              <a:gd name="connsiteY103" fmla="*/ 75275 h 183709"/>
              <a:gd name="connsiteX104" fmla="*/ 240231 w 2581206"/>
              <a:gd name="connsiteY104" fmla="*/ 35618 h 183709"/>
              <a:gd name="connsiteX105" fmla="*/ 243006 w 2581206"/>
              <a:gd name="connsiteY105" fmla="*/ 35597 h 183709"/>
              <a:gd name="connsiteX106" fmla="*/ 343081 w 2581206"/>
              <a:gd name="connsiteY106" fmla="*/ 52595 h 183709"/>
              <a:gd name="connsiteX107" fmla="*/ 426381 w 2581206"/>
              <a:gd name="connsiteY107" fmla="*/ 99935 h 183709"/>
              <a:gd name="connsiteX108" fmla="*/ 426456 w 2581206"/>
              <a:gd name="connsiteY108" fmla="*/ 109032 h 183709"/>
              <a:gd name="connsiteX109" fmla="*/ 344056 w 2581206"/>
              <a:gd name="connsiteY109" fmla="*/ 157721 h 183709"/>
              <a:gd name="connsiteX110" fmla="*/ 241406 w 2581206"/>
              <a:gd name="connsiteY110" fmla="*/ 176287 h 183709"/>
              <a:gd name="connsiteX111" fmla="*/ 239481 w 2581206"/>
              <a:gd name="connsiteY111" fmla="*/ 176309 h 183709"/>
              <a:gd name="connsiteX112" fmla="*/ 93131 w 2581206"/>
              <a:gd name="connsiteY112" fmla="*/ 138503 h 183709"/>
              <a:gd name="connsiteX113" fmla="*/ 60331 w 2581206"/>
              <a:gd name="connsiteY113" fmla="*/ 116150 h 183709"/>
              <a:gd name="connsiteX114" fmla="*/ 15206 w 2581206"/>
              <a:gd name="connsiteY114" fmla="*/ 179552 h 183709"/>
              <a:gd name="connsiteX115" fmla="*/ 8406 w 2581206"/>
              <a:gd name="connsiteY115" fmla="*/ 183709 h 183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2581206" h="183709">
                <a:moveTo>
                  <a:pt x="776813" y="151825"/>
                </a:moveTo>
                <a:cubicBezTo>
                  <a:pt x="841113" y="151225"/>
                  <a:pt x="901013" y="127250"/>
                  <a:pt x="946113" y="84200"/>
                </a:cubicBezTo>
                <a:cubicBezTo>
                  <a:pt x="900788" y="42425"/>
                  <a:pt x="841388" y="19650"/>
                  <a:pt x="777688" y="19650"/>
                </a:cubicBezTo>
                <a:cubicBezTo>
                  <a:pt x="777088" y="19650"/>
                  <a:pt x="776463" y="19650"/>
                  <a:pt x="775863" y="19675"/>
                </a:cubicBezTo>
                <a:cubicBezTo>
                  <a:pt x="710738" y="20175"/>
                  <a:pt x="650113" y="45350"/>
                  <a:pt x="606263" y="86925"/>
                </a:cubicBezTo>
                <a:cubicBezTo>
                  <a:pt x="650288" y="127525"/>
                  <a:pt x="710613" y="151825"/>
                  <a:pt x="775063" y="151825"/>
                </a:cubicBezTo>
                <a:cubicBezTo>
                  <a:pt x="775638" y="151825"/>
                  <a:pt x="776238" y="151825"/>
                  <a:pt x="776813" y="151825"/>
                </a:cubicBezTo>
                <a:close/>
                <a:moveTo>
                  <a:pt x="1585125" y="155400"/>
                </a:moveTo>
                <a:cubicBezTo>
                  <a:pt x="1585725" y="155400"/>
                  <a:pt x="1586350" y="155400"/>
                  <a:pt x="1586950" y="155375"/>
                </a:cubicBezTo>
                <a:cubicBezTo>
                  <a:pt x="1652075" y="154875"/>
                  <a:pt x="1712700" y="129700"/>
                  <a:pt x="1756550" y="88125"/>
                </a:cubicBezTo>
                <a:cubicBezTo>
                  <a:pt x="1712525" y="47525"/>
                  <a:pt x="1652200" y="23225"/>
                  <a:pt x="1587750" y="23225"/>
                </a:cubicBezTo>
                <a:cubicBezTo>
                  <a:pt x="1587175" y="23225"/>
                  <a:pt x="1586575" y="23225"/>
                  <a:pt x="1586000" y="23225"/>
                </a:cubicBezTo>
                <a:cubicBezTo>
                  <a:pt x="1521700" y="23825"/>
                  <a:pt x="1461800" y="47800"/>
                  <a:pt x="1416700" y="90850"/>
                </a:cubicBezTo>
                <a:cubicBezTo>
                  <a:pt x="1462025" y="132625"/>
                  <a:pt x="1521425" y="155400"/>
                  <a:pt x="1585125" y="155400"/>
                </a:cubicBezTo>
                <a:close/>
                <a:moveTo>
                  <a:pt x="2339000" y="155400"/>
                </a:moveTo>
                <a:cubicBezTo>
                  <a:pt x="2339600" y="155400"/>
                  <a:pt x="2340225" y="155400"/>
                  <a:pt x="2340825" y="155375"/>
                </a:cubicBezTo>
                <a:cubicBezTo>
                  <a:pt x="2405950" y="154875"/>
                  <a:pt x="2466575" y="129700"/>
                  <a:pt x="2510425" y="88125"/>
                </a:cubicBezTo>
                <a:cubicBezTo>
                  <a:pt x="2466400" y="47525"/>
                  <a:pt x="2406075" y="23225"/>
                  <a:pt x="2341625" y="23225"/>
                </a:cubicBezTo>
                <a:cubicBezTo>
                  <a:pt x="2341050" y="23225"/>
                  <a:pt x="2340450" y="23225"/>
                  <a:pt x="2339875" y="23225"/>
                </a:cubicBezTo>
                <a:cubicBezTo>
                  <a:pt x="2275575" y="23825"/>
                  <a:pt x="2215675" y="47800"/>
                  <a:pt x="2170575" y="90850"/>
                </a:cubicBezTo>
                <a:cubicBezTo>
                  <a:pt x="2215900" y="132625"/>
                  <a:pt x="2275300" y="155400"/>
                  <a:pt x="2339000" y="155400"/>
                </a:cubicBezTo>
                <a:close/>
                <a:moveTo>
                  <a:pt x="241331" y="163489"/>
                </a:moveTo>
                <a:cubicBezTo>
                  <a:pt x="305631" y="162967"/>
                  <a:pt x="365531" y="142094"/>
                  <a:pt x="410631" y="104614"/>
                </a:cubicBezTo>
                <a:cubicBezTo>
                  <a:pt x="365306" y="68244"/>
                  <a:pt x="305906" y="48416"/>
                  <a:pt x="242206" y="48416"/>
                </a:cubicBezTo>
                <a:cubicBezTo>
                  <a:pt x="241606" y="48416"/>
                  <a:pt x="240981" y="48416"/>
                  <a:pt x="240381" y="48438"/>
                </a:cubicBezTo>
                <a:cubicBezTo>
                  <a:pt x="175256" y="48873"/>
                  <a:pt x="114631" y="70791"/>
                  <a:pt x="70781" y="106987"/>
                </a:cubicBezTo>
                <a:cubicBezTo>
                  <a:pt x="114806" y="142333"/>
                  <a:pt x="175131" y="163489"/>
                  <a:pt x="239581" y="163489"/>
                </a:cubicBezTo>
                <a:cubicBezTo>
                  <a:pt x="240156" y="163489"/>
                  <a:pt x="240756" y="163489"/>
                  <a:pt x="241331" y="163489"/>
                </a:cubicBezTo>
                <a:close/>
                <a:moveTo>
                  <a:pt x="1819975" y="175025"/>
                </a:moveTo>
                <a:cubicBezTo>
                  <a:pt x="1816975" y="175025"/>
                  <a:pt x="1814250" y="173200"/>
                  <a:pt x="1813150" y="170325"/>
                </a:cubicBezTo>
                <a:cubicBezTo>
                  <a:pt x="1802625" y="143600"/>
                  <a:pt x="1787025" y="119250"/>
                  <a:pt x="1767150" y="98575"/>
                </a:cubicBezTo>
                <a:cubicBezTo>
                  <a:pt x="1757150" y="108075"/>
                  <a:pt x="1746325" y="116750"/>
                  <a:pt x="1734925" y="124550"/>
                </a:cubicBezTo>
                <a:cubicBezTo>
                  <a:pt x="1691800" y="153925"/>
                  <a:pt x="1640675" y="169650"/>
                  <a:pt x="1587100" y="170100"/>
                </a:cubicBezTo>
                <a:cubicBezTo>
                  <a:pt x="1586175" y="170100"/>
                  <a:pt x="1585250" y="170125"/>
                  <a:pt x="1584325" y="170125"/>
                </a:cubicBezTo>
                <a:cubicBezTo>
                  <a:pt x="1550025" y="170125"/>
                  <a:pt x="1516050" y="163500"/>
                  <a:pt x="1484250" y="150600"/>
                </a:cubicBezTo>
                <a:cubicBezTo>
                  <a:pt x="1453200" y="138100"/>
                  <a:pt x="1424925" y="119625"/>
                  <a:pt x="1400950" y="96225"/>
                </a:cubicBezTo>
                <a:cubicBezTo>
                  <a:pt x="1398075" y="93350"/>
                  <a:pt x="1398000" y="88650"/>
                  <a:pt x="1400875" y="85775"/>
                </a:cubicBezTo>
                <a:cubicBezTo>
                  <a:pt x="1424425" y="61950"/>
                  <a:pt x="1452450" y="42875"/>
                  <a:pt x="1483275" y="29850"/>
                </a:cubicBezTo>
                <a:cubicBezTo>
                  <a:pt x="1515725" y="16025"/>
                  <a:pt x="1550600" y="8750"/>
                  <a:pt x="1585925" y="8525"/>
                </a:cubicBezTo>
                <a:cubicBezTo>
                  <a:pt x="1586575" y="8525"/>
                  <a:pt x="1587200" y="8500"/>
                  <a:pt x="1587850" y="8500"/>
                </a:cubicBezTo>
                <a:cubicBezTo>
                  <a:pt x="1640650" y="8500"/>
                  <a:pt x="1691225" y="23500"/>
                  <a:pt x="1734200" y="51925"/>
                </a:cubicBezTo>
                <a:cubicBezTo>
                  <a:pt x="1745825" y="59575"/>
                  <a:pt x="1756775" y="68125"/>
                  <a:pt x="1767000" y="77600"/>
                </a:cubicBezTo>
                <a:cubicBezTo>
                  <a:pt x="1786650" y="56500"/>
                  <a:pt x="1801950" y="31775"/>
                  <a:pt x="1812125" y="4775"/>
                </a:cubicBezTo>
                <a:cubicBezTo>
                  <a:pt x="1813200" y="1850"/>
                  <a:pt x="1815950" y="0"/>
                  <a:pt x="1818925" y="0"/>
                </a:cubicBezTo>
                <a:cubicBezTo>
                  <a:pt x="1819800" y="0"/>
                  <a:pt x="1820675" y="175"/>
                  <a:pt x="1821525" y="500"/>
                </a:cubicBezTo>
                <a:cubicBezTo>
                  <a:pt x="1825350" y="1900"/>
                  <a:pt x="1827275" y="6100"/>
                  <a:pt x="1825875" y="9925"/>
                </a:cubicBezTo>
                <a:cubicBezTo>
                  <a:pt x="1815050" y="38900"/>
                  <a:pt x="1798650" y="65400"/>
                  <a:pt x="1777525" y="87975"/>
                </a:cubicBezTo>
                <a:cubicBezTo>
                  <a:pt x="1798875" y="110200"/>
                  <a:pt x="1815575" y="136325"/>
                  <a:pt x="1826825" y="165025"/>
                </a:cubicBezTo>
                <a:cubicBezTo>
                  <a:pt x="1828300" y="168775"/>
                  <a:pt x="1826450" y="173050"/>
                  <a:pt x="1822625" y="174525"/>
                </a:cubicBezTo>
                <a:cubicBezTo>
                  <a:pt x="1821825" y="174875"/>
                  <a:pt x="1820875" y="175025"/>
                  <a:pt x="1819975" y="175025"/>
                </a:cubicBezTo>
                <a:close/>
                <a:moveTo>
                  <a:pt x="2573850" y="175025"/>
                </a:moveTo>
                <a:cubicBezTo>
                  <a:pt x="2570850" y="175025"/>
                  <a:pt x="2568125" y="173200"/>
                  <a:pt x="2567025" y="170325"/>
                </a:cubicBezTo>
                <a:cubicBezTo>
                  <a:pt x="2556500" y="143600"/>
                  <a:pt x="2540900" y="119250"/>
                  <a:pt x="2521025" y="98575"/>
                </a:cubicBezTo>
                <a:cubicBezTo>
                  <a:pt x="2511025" y="108075"/>
                  <a:pt x="2500200" y="116750"/>
                  <a:pt x="2488800" y="124550"/>
                </a:cubicBezTo>
                <a:cubicBezTo>
                  <a:pt x="2445675" y="153925"/>
                  <a:pt x="2394550" y="169650"/>
                  <a:pt x="2340975" y="170100"/>
                </a:cubicBezTo>
                <a:cubicBezTo>
                  <a:pt x="2340050" y="170100"/>
                  <a:pt x="2339125" y="170125"/>
                  <a:pt x="2338200" y="170125"/>
                </a:cubicBezTo>
                <a:cubicBezTo>
                  <a:pt x="2303900" y="170125"/>
                  <a:pt x="2269925" y="163500"/>
                  <a:pt x="2238125" y="150600"/>
                </a:cubicBezTo>
                <a:cubicBezTo>
                  <a:pt x="2207075" y="138100"/>
                  <a:pt x="2178800" y="119625"/>
                  <a:pt x="2154825" y="96225"/>
                </a:cubicBezTo>
                <a:cubicBezTo>
                  <a:pt x="2151950" y="93350"/>
                  <a:pt x="2151875" y="88650"/>
                  <a:pt x="2154750" y="85775"/>
                </a:cubicBezTo>
                <a:cubicBezTo>
                  <a:pt x="2178300" y="61950"/>
                  <a:pt x="2206325" y="42875"/>
                  <a:pt x="2237150" y="29850"/>
                </a:cubicBezTo>
                <a:cubicBezTo>
                  <a:pt x="2269600" y="16025"/>
                  <a:pt x="2304475" y="8750"/>
                  <a:pt x="2339800" y="8525"/>
                </a:cubicBezTo>
                <a:cubicBezTo>
                  <a:pt x="2340450" y="8525"/>
                  <a:pt x="2341075" y="8500"/>
                  <a:pt x="2341725" y="8500"/>
                </a:cubicBezTo>
                <a:cubicBezTo>
                  <a:pt x="2394525" y="8500"/>
                  <a:pt x="2445100" y="23500"/>
                  <a:pt x="2488075" y="51925"/>
                </a:cubicBezTo>
                <a:cubicBezTo>
                  <a:pt x="2499700" y="59575"/>
                  <a:pt x="2510650" y="68125"/>
                  <a:pt x="2520875" y="77600"/>
                </a:cubicBezTo>
                <a:cubicBezTo>
                  <a:pt x="2540525" y="56500"/>
                  <a:pt x="2555825" y="31775"/>
                  <a:pt x="2566000" y="4775"/>
                </a:cubicBezTo>
                <a:cubicBezTo>
                  <a:pt x="2567075" y="1850"/>
                  <a:pt x="2569825" y="0"/>
                  <a:pt x="2572800" y="0"/>
                </a:cubicBezTo>
                <a:cubicBezTo>
                  <a:pt x="2573675" y="0"/>
                  <a:pt x="2574550" y="175"/>
                  <a:pt x="2575400" y="500"/>
                </a:cubicBezTo>
                <a:cubicBezTo>
                  <a:pt x="2579225" y="1900"/>
                  <a:pt x="2581150" y="6100"/>
                  <a:pt x="2579750" y="9925"/>
                </a:cubicBezTo>
                <a:cubicBezTo>
                  <a:pt x="2568925" y="38900"/>
                  <a:pt x="2552525" y="65400"/>
                  <a:pt x="2531400" y="87975"/>
                </a:cubicBezTo>
                <a:cubicBezTo>
                  <a:pt x="2552750" y="110200"/>
                  <a:pt x="2569450" y="136325"/>
                  <a:pt x="2580700" y="165025"/>
                </a:cubicBezTo>
                <a:cubicBezTo>
                  <a:pt x="2582175" y="168775"/>
                  <a:pt x="2580325" y="173050"/>
                  <a:pt x="2576500" y="174525"/>
                </a:cubicBezTo>
                <a:cubicBezTo>
                  <a:pt x="2575700" y="174875"/>
                  <a:pt x="2574750" y="175025"/>
                  <a:pt x="2573850" y="175025"/>
                </a:cubicBezTo>
                <a:close/>
                <a:moveTo>
                  <a:pt x="543888" y="175050"/>
                </a:moveTo>
                <a:cubicBezTo>
                  <a:pt x="543013" y="175050"/>
                  <a:pt x="542138" y="174875"/>
                  <a:pt x="541288" y="174550"/>
                </a:cubicBezTo>
                <a:cubicBezTo>
                  <a:pt x="537463" y="173150"/>
                  <a:pt x="535538" y="168950"/>
                  <a:pt x="536938" y="165125"/>
                </a:cubicBezTo>
                <a:cubicBezTo>
                  <a:pt x="547763" y="136150"/>
                  <a:pt x="564163" y="109650"/>
                  <a:pt x="585288" y="87075"/>
                </a:cubicBezTo>
                <a:cubicBezTo>
                  <a:pt x="563938" y="64850"/>
                  <a:pt x="547238" y="38725"/>
                  <a:pt x="535988" y="10025"/>
                </a:cubicBezTo>
                <a:cubicBezTo>
                  <a:pt x="534513" y="6275"/>
                  <a:pt x="536363" y="2000"/>
                  <a:pt x="540188" y="525"/>
                </a:cubicBezTo>
                <a:cubicBezTo>
                  <a:pt x="540988" y="175"/>
                  <a:pt x="541938" y="25"/>
                  <a:pt x="542838" y="25"/>
                </a:cubicBezTo>
                <a:cubicBezTo>
                  <a:pt x="545838" y="25"/>
                  <a:pt x="548563" y="1850"/>
                  <a:pt x="549663" y="4725"/>
                </a:cubicBezTo>
                <a:cubicBezTo>
                  <a:pt x="560188" y="31450"/>
                  <a:pt x="575788" y="55800"/>
                  <a:pt x="595663" y="76475"/>
                </a:cubicBezTo>
                <a:cubicBezTo>
                  <a:pt x="605663" y="66975"/>
                  <a:pt x="616488" y="58300"/>
                  <a:pt x="627888" y="50500"/>
                </a:cubicBezTo>
                <a:cubicBezTo>
                  <a:pt x="671013" y="21125"/>
                  <a:pt x="722138" y="5400"/>
                  <a:pt x="775713" y="4950"/>
                </a:cubicBezTo>
                <a:cubicBezTo>
                  <a:pt x="776638" y="4950"/>
                  <a:pt x="777563" y="4925"/>
                  <a:pt x="778488" y="4925"/>
                </a:cubicBezTo>
                <a:cubicBezTo>
                  <a:pt x="812788" y="4925"/>
                  <a:pt x="846763" y="11550"/>
                  <a:pt x="878563" y="24450"/>
                </a:cubicBezTo>
                <a:cubicBezTo>
                  <a:pt x="909613" y="36950"/>
                  <a:pt x="937888" y="55425"/>
                  <a:pt x="961863" y="78825"/>
                </a:cubicBezTo>
                <a:cubicBezTo>
                  <a:pt x="964738" y="81700"/>
                  <a:pt x="964813" y="86400"/>
                  <a:pt x="961938" y="89275"/>
                </a:cubicBezTo>
                <a:cubicBezTo>
                  <a:pt x="938388" y="113100"/>
                  <a:pt x="910363" y="132175"/>
                  <a:pt x="879538" y="145200"/>
                </a:cubicBezTo>
                <a:cubicBezTo>
                  <a:pt x="847088" y="159025"/>
                  <a:pt x="812213" y="166300"/>
                  <a:pt x="776888" y="166525"/>
                </a:cubicBezTo>
                <a:cubicBezTo>
                  <a:pt x="776238" y="166525"/>
                  <a:pt x="775613" y="166550"/>
                  <a:pt x="774963" y="166550"/>
                </a:cubicBezTo>
                <a:cubicBezTo>
                  <a:pt x="722163" y="166550"/>
                  <a:pt x="671588" y="151550"/>
                  <a:pt x="628613" y="123125"/>
                </a:cubicBezTo>
                <a:cubicBezTo>
                  <a:pt x="616988" y="115475"/>
                  <a:pt x="606038" y="106925"/>
                  <a:pt x="595813" y="97450"/>
                </a:cubicBezTo>
                <a:cubicBezTo>
                  <a:pt x="576163" y="118550"/>
                  <a:pt x="560863" y="143275"/>
                  <a:pt x="550688" y="170275"/>
                </a:cubicBezTo>
                <a:cubicBezTo>
                  <a:pt x="549613" y="173200"/>
                  <a:pt x="546863" y="175050"/>
                  <a:pt x="543888" y="175050"/>
                </a:cubicBezTo>
                <a:close/>
                <a:moveTo>
                  <a:pt x="8406" y="183709"/>
                </a:moveTo>
                <a:cubicBezTo>
                  <a:pt x="7531" y="183709"/>
                  <a:pt x="6656" y="183557"/>
                  <a:pt x="5806" y="183274"/>
                </a:cubicBezTo>
                <a:cubicBezTo>
                  <a:pt x="1981" y="182055"/>
                  <a:pt x="56" y="178398"/>
                  <a:pt x="1456" y="175068"/>
                </a:cubicBezTo>
                <a:cubicBezTo>
                  <a:pt x="12281" y="149842"/>
                  <a:pt x="28681" y="126771"/>
                  <a:pt x="49806" y="107117"/>
                </a:cubicBezTo>
                <a:cubicBezTo>
                  <a:pt x="28456" y="87768"/>
                  <a:pt x="11756" y="65023"/>
                  <a:pt x="506" y="40037"/>
                </a:cubicBezTo>
                <a:cubicBezTo>
                  <a:pt x="-969" y="36772"/>
                  <a:pt x="881" y="33050"/>
                  <a:pt x="4706" y="31766"/>
                </a:cubicBezTo>
                <a:cubicBezTo>
                  <a:pt x="5506" y="31461"/>
                  <a:pt x="6456" y="31331"/>
                  <a:pt x="7356" y="31331"/>
                </a:cubicBezTo>
                <a:cubicBezTo>
                  <a:pt x="10356" y="31331"/>
                  <a:pt x="13081" y="32919"/>
                  <a:pt x="14181" y="35422"/>
                </a:cubicBezTo>
                <a:cubicBezTo>
                  <a:pt x="24706" y="58690"/>
                  <a:pt x="40306" y="79889"/>
                  <a:pt x="60181" y="97889"/>
                </a:cubicBezTo>
                <a:cubicBezTo>
                  <a:pt x="70181" y="89618"/>
                  <a:pt x="81006" y="82065"/>
                  <a:pt x="92406" y="75275"/>
                </a:cubicBezTo>
                <a:cubicBezTo>
                  <a:pt x="135531" y="49700"/>
                  <a:pt x="186656" y="36010"/>
                  <a:pt x="240231" y="35618"/>
                </a:cubicBezTo>
                <a:cubicBezTo>
                  <a:pt x="241156" y="35618"/>
                  <a:pt x="242081" y="35597"/>
                  <a:pt x="243006" y="35597"/>
                </a:cubicBezTo>
                <a:cubicBezTo>
                  <a:pt x="277306" y="35597"/>
                  <a:pt x="311281" y="41364"/>
                  <a:pt x="343081" y="52595"/>
                </a:cubicBezTo>
                <a:cubicBezTo>
                  <a:pt x="374131" y="63478"/>
                  <a:pt x="402406" y="79562"/>
                  <a:pt x="426381" y="99935"/>
                </a:cubicBezTo>
                <a:cubicBezTo>
                  <a:pt x="429256" y="102438"/>
                  <a:pt x="429331" y="106529"/>
                  <a:pt x="426456" y="109032"/>
                </a:cubicBezTo>
                <a:cubicBezTo>
                  <a:pt x="402906" y="129775"/>
                  <a:pt x="374881" y="146382"/>
                  <a:pt x="344056" y="157721"/>
                </a:cubicBezTo>
                <a:cubicBezTo>
                  <a:pt x="311606" y="169757"/>
                  <a:pt x="276731" y="176091"/>
                  <a:pt x="241406" y="176287"/>
                </a:cubicBezTo>
                <a:cubicBezTo>
                  <a:pt x="240756" y="176287"/>
                  <a:pt x="240131" y="176309"/>
                  <a:pt x="239481" y="176309"/>
                </a:cubicBezTo>
                <a:cubicBezTo>
                  <a:pt x="186681" y="176309"/>
                  <a:pt x="136106" y="163250"/>
                  <a:pt x="93131" y="138503"/>
                </a:cubicBezTo>
                <a:cubicBezTo>
                  <a:pt x="81506" y="131842"/>
                  <a:pt x="70556" y="124399"/>
                  <a:pt x="60331" y="116150"/>
                </a:cubicBezTo>
                <a:cubicBezTo>
                  <a:pt x="40681" y="134520"/>
                  <a:pt x="25381" y="156045"/>
                  <a:pt x="15206" y="179552"/>
                </a:cubicBezTo>
                <a:cubicBezTo>
                  <a:pt x="14131" y="182098"/>
                  <a:pt x="11381" y="183709"/>
                  <a:pt x="8406" y="1837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0385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3" name="Google Shape;10133;p46"/>
          <p:cNvSpPr txBox="1">
            <a:spLocks noGrp="1"/>
          </p:cNvSpPr>
          <p:nvPr>
            <p:ph type="ctrTitle"/>
          </p:nvPr>
        </p:nvSpPr>
        <p:spPr>
          <a:xfrm>
            <a:off x="2022764" y="1481500"/>
            <a:ext cx="5098472" cy="17050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Book Antiqua" panose="02040602050305030304" pitchFamily="18" charset="0"/>
              </a:rPr>
              <a:t>Như</a:t>
            </a:r>
            <a:r>
              <a:rPr lang="en-US" dirty="0">
                <a:latin typeface="Book Antiqua" panose="02040602050305030304" pitchFamily="18" charset="0"/>
              </a:rPr>
              <a:t> </a:t>
            </a:r>
            <a:r>
              <a:rPr lang="en-US" dirty="0" err="1">
                <a:latin typeface="Book Antiqua" panose="02040602050305030304" pitchFamily="18" charset="0"/>
              </a:rPr>
              <a:t>lời</a:t>
            </a:r>
            <a:r>
              <a:rPr lang="en-US" dirty="0">
                <a:latin typeface="Book Antiqua" panose="02040602050305030304" pitchFamily="18" charset="0"/>
              </a:rPr>
              <a:t> </a:t>
            </a:r>
            <a:r>
              <a:rPr lang="en-US" dirty="0" err="1">
                <a:latin typeface="Book Antiqua" panose="02040602050305030304" pitchFamily="18" charset="0"/>
              </a:rPr>
              <a:t>Ngài</a:t>
            </a:r>
            <a:r>
              <a:rPr lang="en-US" dirty="0">
                <a:latin typeface="Book Antiqua" panose="02040602050305030304" pitchFamily="18" charset="0"/>
              </a:rPr>
              <a:t> </a:t>
            </a:r>
            <a:r>
              <a:rPr lang="en-US" dirty="0" err="1">
                <a:latin typeface="Book Antiqua" panose="02040602050305030304" pitchFamily="18" charset="0"/>
              </a:rPr>
              <a:t>đã</a:t>
            </a:r>
            <a:r>
              <a:rPr lang="en-US" dirty="0">
                <a:latin typeface="Book Antiqua" panose="02040602050305030304" pitchFamily="18" charset="0"/>
              </a:rPr>
              <a:t> </a:t>
            </a:r>
            <a:r>
              <a:rPr lang="en-US" dirty="0" err="1">
                <a:latin typeface="Book Antiqua" panose="02040602050305030304" pitchFamily="18" charset="0"/>
              </a:rPr>
              <a:t>hứa</a:t>
            </a:r>
            <a:endParaRPr lang="en-US" dirty="0">
              <a:latin typeface="Book Antiqua" panose="0204060205030503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29"/>
          <p:cNvSpPr txBox="1">
            <a:spLocks noGrp="1"/>
          </p:cNvSpPr>
          <p:nvPr>
            <p:ph type="ctrTitle"/>
          </p:nvPr>
        </p:nvSpPr>
        <p:spPr>
          <a:xfrm>
            <a:off x="205740" y="1421538"/>
            <a:ext cx="5372100" cy="24712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Ngài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trôi</a:t>
            </a:r>
            <a:r>
              <a:rPr lang="en-US" dirty="0"/>
              <a:t> qua </a:t>
            </a:r>
            <a:endParaRPr dirty="0"/>
          </a:p>
        </p:txBody>
      </p:sp>
      <p:sp>
        <p:nvSpPr>
          <p:cNvPr id="1733" name="Google Shape;1733;p29"/>
          <p:cNvSpPr txBox="1">
            <a:spLocks noGrp="1"/>
          </p:cNvSpPr>
          <p:nvPr>
            <p:ph type="title" idx="2"/>
          </p:nvPr>
        </p:nvSpPr>
        <p:spPr>
          <a:xfrm>
            <a:off x="4125884" y="4313613"/>
            <a:ext cx="3875116" cy="5368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biết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Ngài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một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năm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đã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trôi qua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.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cảm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Cha bao thăng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trầm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cũng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qua 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biết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ơn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về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mọi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phước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trong năm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cảm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về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sự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chăm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sóc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của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997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M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ột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đã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trôi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qua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và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giờ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đây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đầu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mới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này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giao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ước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với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giữ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mãi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trong 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gài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0919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hì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hì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Ngài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283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548640" y="1371600"/>
            <a:ext cx="7284720" cy="2682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Nguyện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Ngài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đến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làm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đầy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dẫy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Chúa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trong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lòng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con 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3369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29"/>
          <p:cNvSpPr txBox="1">
            <a:spLocks noGrp="1"/>
          </p:cNvSpPr>
          <p:nvPr>
            <p:ph type="ctrTitle"/>
          </p:nvPr>
        </p:nvSpPr>
        <p:spPr>
          <a:xfrm>
            <a:off x="205740" y="1421538"/>
            <a:ext cx="5372100" cy="24712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ơn</a:t>
            </a:r>
            <a:r>
              <a:rPr lang="en-US" dirty="0"/>
              <a:t> </a:t>
            </a:r>
            <a:r>
              <a:rPr lang="en-US" dirty="0" err="1"/>
              <a:t>Ngài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năm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trôi</a:t>
            </a:r>
            <a:r>
              <a:rPr lang="en-US" dirty="0"/>
              <a:t> qua </a:t>
            </a:r>
            <a:endParaRPr dirty="0"/>
          </a:p>
        </p:txBody>
      </p:sp>
      <p:sp>
        <p:nvSpPr>
          <p:cNvPr id="1733" name="Google Shape;1733;p29"/>
          <p:cNvSpPr txBox="1">
            <a:spLocks noGrp="1"/>
          </p:cNvSpPr>
          <p:nvPr>
            <p:ph type="title" idx="2"/>
          </p:nvPr>
        </p:nvSpPr>
        <p:spPr>
          <a:xfrm>
            <a:off x="4125884" y="4313613"/>
            <a:ext cx="3875116" cy="5368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301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biết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Ngài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một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năm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đã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trôi qua</a:t>
            </a:r>
            <a: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.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biết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Cha bao thăng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trầm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cũng</a:t>
            </a:r>
            <a:r>
              <a:rPr lang="vi-VN" sz="540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qua 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585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cảm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ơn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về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mọi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phước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trong năm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biết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ơn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về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sự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chăm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sóc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của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2829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M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ột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đã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trôi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qua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và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giờ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đây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đầu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mới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này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giao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ước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với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giữ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mãi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trong 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gài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373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713100" y="602673"/>
            <a:ext cx="7717800" cy="38006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Lời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Cha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phán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hứa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Hỡi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Con,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đừng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sợ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chi!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--------</a:t>
            </a:r>
            <a:b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</a:b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Vì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Ta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bên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khi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đứng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hay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khi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ngồi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endParaRPr sz="5400" b="1" dirty="0">
              <a:ln w="12700">
                <a:solidFill>
                  <a:schemeClr val="tx2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2453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hì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b="1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hì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Ngài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5144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594360" y="1371600"/>
            <a:ext cx="7155180" cy="2682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Nguyện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Ngài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đến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làm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đầy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dẫy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Chúa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trong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lòng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con 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685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M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ột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đã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trôi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qua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và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giờ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đây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đầu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năm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mới</a:t>
            </a:r>
            <a:r>
              <a:rPr lang="en-US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này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on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giao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ước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với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giữ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mãi</a:t>
            </a:r>
            <a:r>
              <a:rPr lang="vi-VN" sz="5400" b="0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trong 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</a:t>
            </a:r>
            <a:r>
              <a:rPr lang="vi-VN" sz="5400" b="0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gài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0945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1333500" y="365760"/>
            <a:ext cx="6210300" cy="4701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Và</a:t>
            </a:r>
            <a:r>
              <a:rPr lang="en-US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con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Cha 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" sz="5400" b="1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———</a:t>
            </a:r>
            <a:b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</a:b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Và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con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sẽ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hát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chúc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tán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danh</a:t>
            </a:r>
            <a:r>
              <a:rPr lang="en-US" sz="5400" b="1" i="0" dirty="0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5400" b="1" i="0" dirty="0" err="1">
                <a:solidFill>
                  <a:schemeClr val="tx1">
                    <a:lumMod val="20000"/>
                    <a:lumOff val="80000"/>
                  </a:schemeClr>
                </a:solidFill>
                <a:effectLst/>
                <a:latin typeface="Bahnschrift Condensed" panose="020B0502040204020203" pitchFamily="34" charset="0"/>
              </a:rPr>
              <a:t>Ngài</a:t>
            </a:r>
            <a:endParaRPr sz="5400" b="1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317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5"/>
          <p:cNvSpPr txBox="1">
            <a:spLocks noGrp="1"/>
          </p:cNvSpPr>
          <p:nvPr>
            <p:ph type="title"/>
          </p:nvPr>
        </p:nvSpPr>
        <p:spPr>
          <a:xfrm>
            <a:off x="594360" y="1371600"/>
            <a:ext cx="7155180" cy="2682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Nguyện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Ngài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đến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làm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đầy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dẫy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b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</a:b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Chúa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trong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lòng</a:t>
            </a:r>
            <a:r>
              <a:rPr lang="en-US" sz="5400" dirty="0">
                <a:solidFill>
                  <a:schemeClr val="tx1">
                    <a:lumMod val="20000"/>
                    <a:lumOff val="80000"/>
                  </a:schemeClr>
                </a:solidFill>
                <a:latin typeface="Bahnschrift Condensed" panose="020B0502040204020203" pitchFamily="34" charset="0"/>
              </a:rPr>
              <a:t> con </a:t>
            </a:r>
            <a:endParaRPr sz="5400" dirty="0">
              <a:solidFill>
                <a:schemeClr val="tx1">
                  <a:lumMod val="20000"/>
                  <a:lumOff val="80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803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443345" y="928255"/>
            <a:ext cx="8112041" cy="38006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dirty="0">
                <a:solidFill>
                  <a:schemeClr val="bg1"/>
                </a:solidFill>
                <a:latin typeface="Roboto" panose="02000000000000000000" pitchFamily="2" charset="0"/>
              </a:rPr>
              <a:t>    V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à con đây </a:t>
            </a:r>
            <a:r>
              <a:rPr lang="vi-VN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sẽ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không 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  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bao </a:t>
            </a:r>
            <a:r>
              <a:rPr lang="vi-VN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giờ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đơn </a:t>
            </a:r>
            <a:r>
              <a:rPr lang="vi-VN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chiếc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.  </a:t>
            </a:r>
            <a:endParaRPr lang="en-US" sz="54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dirty="0">
                <a:solidFill>
                  <a:schemeClr val="bg1"/>
                </a:solidFill>
                <a:latin typeface="Roboto" panose="02000000000000000000" pitchFamily="2" charset="0"/>
              </a:rPr>
              <a:t>------------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Bởi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Ta bên </a:t>
            </a:r>
            <a:r>
              <a:rPr lang="vi-VN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cạnh</a:t>
            </a: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 đây.</a:t>
            </a:r>
            <a:endParaRPr lang="en-US" sz="54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it-IT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Hỡi con, còn lo lắng chi?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vi-VN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endParaRPr sz="5400" b="1" dirty="0">
              <a:ln w="12700">
                <a:solidFill>
                  <a:schemeClr val="tx2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333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781824" y="723142"/>
            <a:ext cx="7717800" cy="35582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endParaRPr lang="en-US" sz="5400" b="1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  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 tin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quyết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Cha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luôn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hằng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bên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dirty="0">
                <a:solidFill>
                  <a:schemeClr val="bg1"/>
                </a:solidFill>
                <a:latin typeface="Roboto" panose="02000000000000000000" pitchFamily="2" charset="0"/>
              </a:rPr>
              <a:t>-------</a:t>
            </a:r>
            <a:endParaRPr lang="en-US" sz="54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400" b="1" dirty="0" err="1">
                <a:solidFill>
                  <a:schemeClr val="bg1"/>
                </a:solidFill>
                <a:latin typeface="Roboto" panose="02000000000000000000" pitchFamily="2" charset="0"/>
              </a:rPr>
              <a:t>V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à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không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nao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núng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khi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sống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ở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trong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Ngài</a:t>
            </a:r>
            <a:r>
              <a:rPr lang="en-US" sz="54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.</a:t>
            </a:r>
            <a:endParaRPr lang="en-US" sz="5400" b="1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endParaRPr lang="en-US" sz="5400" b="1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grpSp>
        <p:nvGrpSpPr>
          <p:cNvPr id="438" name="Google Shape;11277;p72">
            <a:extLst>
              <a:ext uri="{FF2B5EF4-FFF2-40B4-BE49-F238E27FC236}">
                <a16:creationId xmlns:a16="http://schemas.microsoft.com/office/drawing/2014/main" id="{FE241A50-86FB-4AAC-BD40-BD85879DC5CB}"/>
              </a:ext>
            </a:extLst>
          </p:cNvPr>
          <p:cNvGrpSpPr/>
          <p:nvPr/>
        </p:nvGrpSpPr>
        <p:grpSpPr>
          <a:xfrm>
            <a:off x="2238715" y="2069959"/>
            <a:ext cx="4711452" cy="703894"/>
            <a:chOff x="2552880" y="1576388"/>
            <a:chExt cx="4193958" cy="998307"/>
          </a:xfrm>
        </p:grpSpPr>
        <p:sp>
          <p:nvSpPr>
            <p:cNvPr id="439" name="Google Shape;11278;p72">
              <a:extLst>
                <a:ext uri="{FF2B5EF4-FFF2-40B4-BE49-F238E27FC236}">
                  <a16:creationId xmlns:a16="http://schemas.microsoft.com/office/drawing/2014/main" id="{07D631E3-F5AF-4BC4-99EA-5D61F98E129F}"/>
                </a:ext>
              </a:extLst>
            </p:cNvPr>
            <p:cNvSpPr/>
            <p:nvPr/>
          </p:nvSpPr>
          <p:spPr>
            <a:xfrm rot="-186736" flipH="1">
              <a:off x="2931509" y="2218815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1279;p72">
              <a:extLst>
                <a:ext uri="{FF2B5EF4-FFF2-40B4-BE49-F238E27FC236}">
                  <a16:creationId xmlns:a16="http://schemas.microsoft.com/office/drawing/2014/main" id="{FEC65CE8-1586-45A6-B3E0-031095AB154B}"/>
                </a:ext>
              </a:extLst>
            </p:cNvPr>
            <p:cNvSpPr/>
            <p:nvPr/>
          </p:nvSpPr>
          <p:spPr>
            <a:xfrm rot="-186736" flipH="1">
              <a:off x="2809300" y="239927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1280;p72">
              <a:extLst>
                <a:ext uri="{FF2B5EF4-FFF2-40B4-BE49-F238E27FC236}">
                  <a16:creationId xmlns:a16="http://schemas.microsoft.com/office/drawing/2014/main" id="{CD24A42A-5E37-49C7-BF19-D5FD9CD2707A}"/>
                </a:ext>
              </a:extLst>
            </p:cNvPr>
            <p:cNvSpPr/>
            <p:nvPr/>
          </p:nvSpPr>
          <p:spPr>
            <a:xfrm rot="-186715" flipH="1">
              <a:off x="3012033" y="2160018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1281;p72">
              <a:extLst>
                <a:ext uri="{FF2B5EF4-FFF2-40B4-BE49-F238E27FC236}">
                  <a16:creationId xmlns:a16="http://schemas.microsoft.com/office/drawing/2014/main" id="{11C3598E-7A39-4E98-B564-BDC31CCEFBFF}"/>
                </a:ext>
              </a:extLst>
            </p:cNvPr>
            <p:cNvSpPr/>
            <p:nvPr/>
          </p:nvSpPr>
          <p:spPr>
            <a:xfrm rot="-186736" flipH="1">
              <a:off x="2757542" y="221462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1282;p72">
              <a:extLst>
                <a:ext uri="{FF2B5EF4-FFF2-40B4-BE49-F238E27FC236}">
                  <a16:creationId xmlns:a16="http://schemas.microsoft.com/office/drawing/2014/main" id="{7768CE90-15C2-441C-9589-3E69E3FB4E61}"/>
                </a:ext>
              </a:extLst>
            </p:cNvPr>
            <p:cNvSpPr/>
            <p:nvPr/>
          </p:nvSpPr>
          <p:spPr>
            <a:xfrm rot="-186736" flipH="1">
              <a:off x="2848213" y="210214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1283;p72">
              <a:extLst>
                <a:ext uri="{FF2B5EF4-FFF2-40B4-BE49-F238E27FC236}">
                  <a16:creationId xmlns:a16="http://schemas.microsoft.com/office/drawing/2014/main" id="{6371467C-4311-466D-95D2-94BB28D73125}"/>
                </a:ext>
              </a:extLst>
            </p:cNvPr>
            <p:cNvSpPr/>
            <p:nvPr/>
          </p:nvSpPr>
          <p:spPr>
            <a:xfrm rot="-186736" flipH="1">
              <a:off x="2553641" y="233086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1284;p72">
              <a:extLst>
                <a:ext uri="{FF2B5EF4-FFF2-40B4-BE49-F238E27FC236}">
                  <a16:creationId xmlns:a16="http://schemas.microsoft.com/office/drawing/2014/main" id="{27D548B2-FE47-405B-A30D-06D8901C8097}"/>
                </a:ext>
              </a:extLst>
            </p:cNvPr>
            <p:cNvSpPr/>
            <p:nvPr/>
          </p:nvSpPr>
          <p:spPr>
            <a:xfrm rot="-3966826" flipH="1">
              <a:off x="2624295" y="213948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1285;p72">
              <a:extLst>
                <a:ext uri="{FF2B5EF4-FFF2-40B4-BE49-F238E27FC236}">
                  <a16:creationId xmlns:a16="http://schemas.microsoft.com/office/drawing/2014/main" id="{45DDD22B-E8F5-4AC2-8D0F-DEEC11220E0A}"/>
                </a:ext>
              </a:extLst>
            </p:cNvPr>
            <p:cNvSpPr/>
            <p:nvPr/>
          </p:nvSpPr>
          <p:spPr>
            <a:xfrm rot="-3966826" flipH="1">
              <a:off x="3238415" y="2214619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1286;p72">
              <a:extLst>
                <a:ext uri="{FF2B5EF4-FFF2-40B4-BE49-F238E27FC236}">
                  <a16:creationId xmlns:a16="http://schemas.microsoft.com/office/drawing/2014/main" id="{47334A5F-B76A-447A-9F61-BB7544993A28}"/>
                </a:ext>
              </a:extLst>
            </p:cNvPr>
            <p:cNvSpPr/>
            <p:nvPr/>
          </p:nvSpPr>
          <p:spPr>
            <a:xfrm rot="-3966826" flipH="1">
              <a:off x="3296740" y="206366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1287;p72">
              <a:extLst>
                <a:ext uri="{FF2B5EF4-FFF2-40B4-BE49-F238E27FC236}">
                  <a16:creationId xmlns:a16="http://schemas.microsoft.com/office/drawing/2014/main" id="{744B87F7-1539-4E33-B7DB-188B28EC83D3}"/>
                </a:ext>
              </a:extLst>
            </p:cNvPr>
            <p:cNvSpPr/>
            <p:nvPr/>
          </p:nvSpPr>
          <p:spPr>
            <a:xfrm rot="-3966826" flipH="1">
              <a:off x="3052360" y="25371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1288;p72">
              <a:extLst>
                <a:ext uri="{FF2B5EF4-FFF2-40B4-BE49-F238E27FC236}">
                  <a16:creationId xmlns:a16="http://schemas.microsoft.com/office/drawing/2014/main" id="{9E980A9D-B76A-4AC2-BEF6-70D80296C166}"/>
                </a:ext>
              </a:extLst>
            </p:cNvPr>
            <p:cNvSpPr/>
            <p:nvPr/>
          </p:nvSpPr>
          <p:spPr>
            <a:xfrm rot="-3966826" flipH="1">
              <a:off x="3296754" y="2437778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1289;p72">
              <a:extLst>
                <a:ext uri="{FF2B5EF4-FFF2-40B4-BE49-F238E27FC236}">
                  <a16:creationId xmlns:a16="http://schemas.microsoft.com/office/drawing/2014/main" id="{9BB96F14-9896-465A-9620-22F90704FBD2}"/>
                </a:ext>
              </a:extLst>
            </p:cNvPr>
            <p:cNvSpPr/>
            <p:nvPr/>
          </p:nvSpPr>
          <p:spPr>
            <a:xfrm rot="-3966826" flipH="1">
              <a:off x="3097031" y="239927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1290;p72">
              <a:extLst>
                <a:ext uri="{FF2B5EF4-FFF2-40B4-BE49-F238E27FC236}">
                  <a16:creationId xmlns:a16="http://schemas.microsoft.com/office/drawing/2014/main" id="{75D5A58D-17E9-4EE7-AD88-93E46C5AF755}"/>
                </a:ext>
              </a:extLst>
            </p:cNvPr>
            <p:cNvSpPr/>
            <p:nvPr/>
          </p:nvSpPr>
          <p:spPr>
            <a:xfrm rot="-186736" flipH="1">
              <a:off x="3797359" y="2297890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1291;p72">
              <a:extLst>
                <a:ext uri="{FF2B5EF4-FFF2-40B4-BE49-F238E27FC236}">
                  <a16:creationId xmlns:a16="http://schemas.microsoft.com/office/drawing/2014/main" id="{34BE0C9F-5169-4AEB-96FE-2766A02BE5F1}"/>
                </a:ext>
              </a:extLst>
            </p:cNvPr>
            <p:cNvSpPr/>
            <p:nvPr/>
          </p:nvSpPr>
          <p:spPr>
            <a:xfrm rot="-186736" flipH="1">
              <a:off x="3778150" y="2121502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1292;p72">
              <a:extLst>
                <a:ext uri="{FF2B5EF4-FFF2-40B4-BE49-F238E27FC236}">
                  <a16:creationId xmlns:a16="http://schemas.microsoft.com/office/drawing/2014/main" id="{26AFC1AB-812A-4FF7-80B0-22B4B6F25F4E}"/>
                </a:ext>
              </a:extLst>
            </p:cNvPr>
            <p:cNvSpPr/>
            <p:nvPr/>
          </p:nvSpPr>
          <p:spPr>
            <a:xfrm rot="-186736" flipH="1">
              <a:off x="3538120" y="235056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1293;p72">
              <a:extLst>
                <a:ext uri="{FF2B5EF4-FFF2-40B4-BE49-F238E27FC236}">
                  <a16:creationId xmlns:a16="http://schemas.microsoft.com/office/drawing/2014/main" id="{917F2093-042F-4C38-9712-10F94CCD683A}"/>
                </a:ext>
              </a:extLst>
            </p:cNvPr>
            <p:cNvSpPr/>
            <p:nvPr/>
          </p:nvSpPr>
          <p:spPr>
            <a:xfrm rot="-186736" flipH="1">
              <a:off x="3514354" y="247627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1294;p72">
              <a:extLst>
                <a:ext uri="{FF2B5EF4-FFF2-40B4-BE49-F238E27FC236}">
                  <a16:creationId xmlns:a16="http://schemas.microsoft.com/office/drawing/2014/main" id="{12393DA5-B73C-4263-BF3B-B02A8613F2DE}"/>
                </a:ext>
              </a:extLst>
            </p:cNvPr>
            <p:cNvSpPr/>
            <p:nvPr/>
          </p:nvSpPr>
          <p:spPr>
            <a:xfrm rot="-186736" flipH="1">
              <a:off x="3601238" y="207109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1295;p72">
              <a:extLst>
                <a:ext uri="{FF2B5EF4-FFF2-40B4-BE49-F238E27FC236}">
                  <a16:creationId xmlns:a16="http://schemas.microsoft.com/office/drawing/2014/main" id="{CB566767-4B03-4933-9D56-A2CD1A707AC4}"/>
                </a:ext>
              </a:extLst>
            </p:cNvPr>
            <p:cNvSpPr/>
            <p:nvPr/>
          </p:nvSpPr>
          <p:spPr>
            <a:xfrm rot="-186736" flipH="1">
              <a:off x="4064591" y="2399280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1296;p72">
              <a:extLst>
                <a:ext uri="{FF2B5EF4-FFF2-40B4-BE49-F238E27FC236}">
                  <a16:creationId xmlns:a16="http://schemas.microsoft.com/office/drawing/2014/main" id="{347656F1-5EED-4146-8951-61D5EEC29B43}"/>
                </a:ext>
              </a:extLst>
            </p:cNvPr>
            <p:cNvSpPr/>
            <p:nvPr/>
          </p:nvSpPr>
          <p:spPr>
            <a:xfrm rot="-3966826" flipH="1">
              <a:off x="4044320" y="203413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1297;p72">
              <a:extLst>
                <a:ext uri="{FF2B5EF4-FFF2-40B4-BE49-F238E27FC236}">
                  <a16:creationId xmlns:a16="http://schemas.microsoft.com/office/drawing/2014/main" id="{283A02AF-4C88-41DF-B0F0-929BEBD1449F}"/>
                </a:ext>
              </a:extLst>
            </p:cNvPr>
            <p:cNvSpPr/>
            <p:nvPr/>
          </p:nvSpPr>
          <p:spPr>
            <a:xfrm rot="-3966826" flipH="1">
              <a:off x="3814390" y="1955857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1298;p72">
              <a:extLst>
                <a:ext uri="{FF2B5EF4-FFF2-40B4-BE49-F238E27FC236}">
                  <a16:creationId xmlns:a16="http://schemas.microsoft.com/office/drawing/2014/main" id="{91BD24D7-DC89-4B56-AD28-FA78E4280B69}"/>
                </a:ext>
              </a:extLst>
            </p:cNvPr>
            <p:cNvSpPr/>
            <p:nvPr/>
          </p:nvSpPr>
          <p:spPr>
            <a:xfrm rot="-3966826" flipH="1">
              <a:off x="3386728" y="216001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1299;p72">
              <a:extLst>
                <a:ext uri="{FF2B5EF4-FFF2-40B4-BE49-F238E27FC236}">
                  <a16:creationId xmlns:a16="http://schemas.microsoft.com/office/drawing/2014/main" id="{5ECEB1E3-5DDE-417E-BFFF-14785D56F6CE}"/>
                </a:ext>
              </a:extLst>
            </p:cNvPr>
            <p:cNvSpPr/>
            <p:nvPr/>
          </p:nvSpPr>
          <p:spPr>
            <a:xfrm rot="-3966826" flipH="1">
              <a:off x="4090760" y="19098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1300;p72">
              <a:extLst>
                <a:ext uri="{FF2B5EF4-FFF2-40B4-BE49-F238E27FC236}">
                  <a16:creationId xmlns:a16="http://schemas.microsoft.com/office/drawing/2014/main" id="{CAC93557-BD16-449E-AE15-7C15461D8BDF}"/>
                </a:ext>
              </a:extLst>
            </p:cNvPr>
            <p:cNvSpPr/>
            <p:nvPr/>
          </p:nvSpPr>
          <p:spPr>
            <a:xfrm rot="-3966826" flipH="1">
              <a:off x="3927004" y="2293690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1301;p72">
              <a:extLst>
                <a:ext uri="{FF2B5EF4-FFF2-40B4-BE49-F238E27FC236}">
                  <a16:creationId xmlns:a16="http://schemas.microsoft.com/office/drawing/2014/main" id="{4F67272E-FDC3-410F-9B6A-5FB575BD5227}"/>
                </a:ext>
              </a:extLst>
            </p:cNvPr>
            <p:cNvSpPr/>
            <p:nvPr/>
          </p:nvSpPr>
          <p:spPr>
            <a:xfrm rot="-3966826" flipH="1">
              <a:off x="3714131" y="239927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1302;p72">
              <a:extLst>
                <a:ext uri="{FF2B5EF4-FFF2-40B4-BE49-F238E27FC236}">
                  <a16:creationId xmlns:a16="http://schemas.microsoft.com/office/drawing/2014/main" id="{CA60C9FB-DF36-44C6-BDC7-D482CBC8C250}"/>
                </a:ext>
              </a:extLst>
            </p:cNvPr>
            <p:cNvSpPr/>
            <p:nvPr/>
          </p:nvSpPr>
          <p:spPr>
            <a:xfrm rot="-186736" flipH="1">
              <a:off x="5506334" y="1893765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1303;p72">
              <a:extLst>
                <a:ext uri="{FF2B5EF4-FFF2-40B4-BE49-F238E27FC236}">
                  <a16:creationId xmlns:a16="http://schemas.microsoft.com/office/drawing/2014/main" id="{15A2EBBD-4A1B-49E2-BBF0-167551838D29}"/>
                </a:ext>
              </a:extLst>
            </p:cNvPr>
            <p:cNvSpPr/>
            <p:nvPr/>
          </p:nvSpPr>
          <p:spPr>
            <a:xfrm rot="-186736" flipH="1">
              <a:off x="5514225" y="2102140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1304;p72">
              <a:extLst>
                <a:ext uri="{FF2B5EF4-FFF2-40B4-BE49-F238E27FC236}">
                  <a16:creationId xmlns:a16="http://schemas.microsoft.com/office/drawing/2014/main" id="{1F7D6E89-ABB7-482C-84BC-69D33321F718}"/>
                </a:ext>
              </a:extLst>
            </p:cNvPr>
            <p:cNvSpPr/>
            <p:nvPr/>
          </p:nvSpPr>
          <p:spPr>
            <a:xfrm rot="-186736" flipH="1">
              <a:off x="5586858" y="183496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1305;p72">
              <a:extLst>
                <a:ext uri="{FF2B5EF4-FFF2-40B4-BE49-F238E27FC236}">
                  <a16:creationId xmlns:a16="http://schemas.microsoft.com/office/drawing/2014/main" id="{39B1582D-0F40-4CD5-BC68-E1D0C2242321}"/>
                </a:ext>
              </a:extLst>
            </p:cNvPr>
            <p:cNvSpPr/>
            <p:nvPr/>
          </p:nvSpPr>
          <p:spPr>
            <a:xfrm rot="-186736" flipH="1">
              <a:off x="5332367" y="188957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1306;p72">
              <a:extLst>
                <a:ext uri="{FF2B5EF4-FFF2-40B4-BE49-F238E27FC236}">
                  <a16:creationId xmlns:a16="http://schemas.microsoft.com/office/drawing/2014/main" id="{2B6ED18F-DDA5-4D34-B1BF-FFD20EDC0956}"/>
                </a:ext>
              </a:extLst>
            </p:cNvPr>
            <p:cNvSpPr/>
            <p:nvPr/>
          </p:nvSpPr>
          <p:spPr>
            <a:xfrm rot="-186736" flipH="1">
              <a:off x="5423038" y="177709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1307;p72">
              <a:extLst>
                <a:ext uri="{FF2B5EF4-FFF2-40B4-BE49-F238E27FC236}">
                  <a16:creationId xmlns:a16="http://schemas.microsoft.com/office/drawing/2014/main" id="{1CBD25F8-6DD3-4C0F-A014-7BA3DE06F0ED}"/>
                </a:ext>
              </a:extLst>
            </p:cNvPr>
            <p:cNvSpPr/>
            <p:nvPr/>
          </p:nvSpPr>
          <p:spPr>
            <a:xfrm rot="-186736" flipH="1">
              <a:off x="5128466" y="200581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1308;p72">
              <a:extLst>
                <a:ext uri="{FF2B5EF4-FFF2-40B4-BE49-F238E27FC236}">
                  <a16:creationId xmlns:a16="http://schemas.microsoft.com/office/drawing/2014/main" id="{F472CE93-6BFC-4895-A5BD-5C01C176B8A2}"/>
                </a:ext>
              </a:extLst>
            </p:cNvPr>
            <p:cNvSpPr/>
            <p:nvPr/>
          </p:nvSpPr>
          <p:spPr>
            <a:xfrm rot="-3966826" flipH="1">
              <a:off x="5199120" y="181443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1309;p72">
              <a:extLst>
                <a:ext uri="{FF2B5EF4-FFF2-40B4-BE49-F238E27FC236}">
                  <a16:creationId xmlns:a16="http://schemas.microsoft.com/office/drawing/2014/main" id="{91A3B18A-25D3-4D2A-BABF-484F2D02BFBE}"/>
                </a:ext>
              </a:extLst>
            </p:cNvPr>
            <p:cNvSpPr/>
            <p:nvPr/>
          </p:nvSpPr>
          <p:spPr>
            <a:xfrm rot="-3966826" flipH="1">
              <a:off x="5671840" y="17385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1310;p72">
              <a:extLst>
                <a:ext uri="{FF2B5EF4-FFF2-40B4-BE49-F238E27FC236}">
                  <a16:creationId xmlns:a16="http://schemas.microsoft.com/office/drawing/2014/main" id="{53E7EDD0-6559-477D-8300-4E8FC774CE24}"/>
                </a:ext>
              </a:extLst>
            </p:cNvPr>
            <p:cNvSpPr/>
            <p:nvPr/>
          </p:nvSpPr>
          <p:spPr>
            <a:xfrm rot="-3966826" flipH="1">
              <a:off x="5748790" y="183496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1311;p72">
              <a:extLst>
                <a:ext uri="{FF2B5EF4-FFF2-40B4-BE49-F238E27FC236}">
                  <a16:creationId xmlns:a16="http://schemas.microsoft.com/office/drawing/2014/main" id="{736C00A6-A9BA-46B2-A4D0-BCD7AD9426BA}"/>
                </a:ext>
              </a:extLst>
            </p:cNvPr>
            <p:cNvSpPr/>
            <p:nvPr/>
          </p:nvSpPr>
          <p:spPr>
            <a:xfrm rot="-3966826" flipH="1">
              <a:off x="5627185" y="221214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1312;p72">
              <a:extLst>
                <a:ext uri="{FF2B5EF4-FFF2-40B4-BE49-F238E27FC236}">
                  <a16:creationId xmlns:a16="http://schemas.microsoft.com/office/drawing/2014/main" id="{CC714E35-78D6-4868-8340-3579D59E5054}"/>
                </a:ext>
              </a:extLst>
            </p:cNvPr>
            <p:cNvSpPr/>
            <p:nvPr/>
          </p:nvSpPr>
          <p:spPr>
            <a:xfrm rot="-3966826" flipH="1">
              <a:off x="5871579" y="2112728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1313;p72">
              <a:extLst>
                <a:ext uri="{FF2B5EF4-FFF2-40B4-BE49-F238E27FC236}">
                  <a16:creationId xmlns:a16="http://schemas.microsoft.com/office/drawing/2014/main" id="{FC25C5D4-9496-47FF-954B-DB700833F4BA}"/>
                </a:ext>
              </a:extLst>
            </p:cNvPr>
            <p:cNvSpPr/>
            <p:nvPr/>
          </p:nvSpPr>
          <p:spPr>
            <a:xfrm rot="-3966826" flipH="1">
              <a:off x="5671856" y="207422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1314;p72">
              <a:extLst>
                <a:ext uri="{FF2B5EF4-FFF2-40B4-BE49-F238E27FC236}">
                  <a16:creationId xmlns:a16="http://schemas.microsoft.com/office/drawing/2014/main" id="{B094F3C3-07C1-46B6-9155-E3989237187F}"/>
                </a:ext>
              </a:extLst>
            </p:cNvPr>
            <p:cNvSpPr/>
            <p:nvPr/>
          </p:nvSpPr>
          <p:spPr>
            <a:xfrm rot="-186736" flipH="1">
              <a:off x="6372184" y="1972840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1315;p72">
              <a:extLst>
                <a:ext uri="{FF2B5EF4-FFF2-40B4-BE49-F238E27FC236}">
                  <a16:creationId xmlns:a16="http://schemas.microsoft.com/office/drawing/2014/main" id="{11AFCDE6-4847-4693-AFC1-41E03DCEB211}"/>
                </a:ext>
              </a:extLst>
            </p:cNvPr>
            <p:cNvSpPr/>
            <p:nvPr/>
          </p:nvSpPr>
          <p:spPr>
            <a:xfrm rot="-186736" flipH="1">
              <a:off x="6352975" y="1796452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1316;p72">
              <a:extLst>
                <a:ext uri="{FF2B5EF4-FFF2-40B4-BE49-F238E27FC236}">
                  <a16:creationId xmlns:a16="http://schemas.microsoft.com/office/drawing/2014/main" id="{148B4B59-7E65-48E7-A4A2-222AD0BA5898}"/>
                </a:ext>
              </a:extLst>
            </p:cNvPr>
            <p:cNvSpPr/>
            <p:nvPr/>
          </p:nvSpPr>
          <p:spPr>
            <a:xfrm rot="-186736" flipH="1">
              <a:off x="6112945" y="202551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1317;p72">
              <a:extLst>
                <a:ext uri="{FF2B5EF4-FFF2-40B4-BE49-F238E27FC236}">
                  <a16:creationId xmlns:a16="http://schemas.microsoft.com/office/drawing/2014/main" id="{3A4BB02E-4843-4CE5-9354-21B43AAF936E}"/>
                </a:ext>
              </a:extLst>
            </p:cNvPr>
            <p:cNvSpPr/>
            <p:nvPr/>
          </p:nvSpPr>
          <p:spPr>
            <a:xfrm rot="-186736" flipH="1">
              <a:off x="5911879" y="1994349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1318;p72">
              <a:extLst>
                <a:ext uri="{FF2B5EF4-FFF2-40B4-BE49-F238E27FC236}">
                  <a16:creationId xmlns:a16="http://schemas.microsoft.com/office/drawing/2014/main" id="{098C5586-30D3-4BAE-9743-7BEF72E5FC1D}"/>
                </a:ext>
              </a:extLst>
            </p:cNvPr>
            <p:cNvSpPr/>
            <p:nvPr/>
          </p:nvSpPr>
          <p:spPr>
            <a:xfrm rot="-186736" flipH="1">
              <a:off x="6176063" y="174604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1319;p72">
              <a:extLst>
                <a:ext uri="{FF2B5EF4-FFF2-40B4-BE49-F238E27FC236}">
                  <a16:creationId xmlns:a16="http://schemas.microsoft.com/office/drawing/2014/main" id="{5FDF359A-06D3-4EEA-9339-046C7391B0C6}"/>
                </a:ext>
              </a:extLst>
            </p:cNvPr>
            <p:cNvSpPr/>
            <p:nvPr/>
          </p:nvSpPr>
          <p:spPr>
            <a:xfrm rot="-186736" flipH="1">
              <a:off x="6665604" y="188956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1320;p72">
              <a:extLst>
                <a:ext uri="{FF2B5EF4-FFF2-40B4-BE49-F238E27FC236}">
                  <a16:creationId xmlns:a16="http://schemas.microsoft.com/office/drawing/2014/main" id="{0012DFFB-CF8E-4828-BF3F-0069C7607C28}"/>
                </a:ext>
              </a:extLst>
            </p:cNvPr>
            <p:cNvSpPr/>
            <p:nvPr/>
          </p:nvSpPr>
          <p:spPr>
            <a:xfrm rot="-3966826" flipH="1">
              <a:off x="6619145" y="170908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1321;p72">
              <a:extLst>
                <a:ext uri="{FF2B5EF4-FFF2-40B4-BE49-F238E27FC236}">
                  <a16:creationId xmlns:a16="http://schemas.microsoft.com/office/drawing/2014/main" id="{5C4D0327-D133-46BA-886E-D5445399AEF3}"/>
                </a:ext>
              </a:extLst>
            </p:cNvPr>
            <p:cNvSpPr/>
            <p:nvPr/>
          </p:nvSpPr>
          <p:spPr>
            <a:xfrm rot="-3966826" flipH="1">
              <a:off x="6389215" y="1630807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1322;p72">
              <a:extLst>
                <a:ext uri="{FF2B5EF4-FFF2-40B4-BE49-F238E27FC236}">
                  <a16:creationId xmlns:a16="http://schemas.microsoft.com/office/drawing/2014/main" id="{65B31D57-4C1B-476F-96A2-A042915532A8}"/>
                </a:ext>
              </a:extLst>
            </p:cNvPr>
            <p:cNvSpPr/>
            <p:nvPr/>
          </p:nvSpPr>
          <p:spPr>
            <a:xfrm rot="-3966826" flipH="1">
              <a:off x="5888553" y="1693244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1323;p72">
              <a:extLst>
                <a:ext uri="{FF2B5EF4-FFF2-40B4-BE49-F238E27FC236}">
                  <a16:creationId xmlns:a16="http://schemas.microsoft.com/office/drawing/2014/main" id="{7E176257-DD22-4169-B4CC-998D9614D9C3}"/>
                </a:ext>
              </a:extLst>
            </p:cNvPr>
            <p:cNvSpPr/>
            <p:nvPr/>
          </p:nvSpPr>
          <p:spPr>
            <a:xfrm rot="-3966826" flipH="1">
              <a:off x="6665585" y="158484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1324;p72">
              <a:extLst>
                <a:ext uri="{FF2B5EF4-FFF2-40B4-BE49-F238E27FC236}">
                  <a16:creationId xmlns:a16="http://schemas.microsoft.com/office/drawing/2014/main" id="{DD53E2BC-AF65-4B19-AD05-C64DF52C6322}"/>
                </a:ext>
              </a:extLst>
            </p:cNvPr>
            <p:cNvSpPr/>
            <p:nvPr/>
          </p:nvSpPr>
          <p:spPr>
            <a:xfrm rot="-3966826" flipH="1">
              <a:off x="5353679" y="2169015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1325;p72">
              <a:extLst>
                <a:ext uri="{FF2B5EF4-FFF2-40B4-BE49-F238E27FC236}">
                  <a16:creationId xmlns:a16="http://schemas.microsoft.com/office/drawing/2014/main" id="{736B6B1A-BC4F-4CA9-9F89-136AF36B8D20}"/>
                </a:ext>
              </a:extLst>
            </p:cNvPr>
            <p:cNvSpPr/>
            <p:nvPr/>
          </p:nvSpPr>
          <p:spPr>
            <a:xfrm rot="-3966826" flipH="1">
              <a:off x="6288956" y="207422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1326;p72">
              <a:extLst>
                <a:ext uri="{FF2B5EF4-FFF2-40B4-BE49-F238E27FC236}">
                  <a16:creationId xmlns:a16="http://schemas.microsoft.com/office/drawing/2014/main" id="{56BA980A-28AB-4CF8-AF5E-D8F9CD285C9C}"/>
                </a:ext>
              </a:extLst>
            </p:cNvPr>
            <p:cNvSpPr/>
            <p:nvPr/>
          </p:nvSpPr>
          <p:spPr>
            <a:xfrm rot="-186736" flipH="1">
              <a:off x="6514634" y="2067852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1327;p72">
              <a:extLst>
                <a:ext uri="{FF2B5EF4-FFF2-40B4-BE49-F238E27FC236}">
                  <a16:creationId xmlns:a16="http://schemas.microsoft.com/office/drawing/2014/main" id="{228DB59B-F561-4BA8-8260-66C7007E7E25}"/>
                </a:ext>
              </a:extLst>
            </p:cNvPr>
            <p:cNvSpPr/>
            <p:nvPr/>
          </p:nvSpPr>
          <p:spPr>
            <a:xfrm rot="-186736" flipH="1">
              <a:off x="6009845" y="1777106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1328;p72">
              <a:extLst>
                <a:ext uri="{FF2B5EF4-FFF2-40B4-BE49-F238E27FC236}">
                  <a16:creationId xmlns:a16="http://schemas.microsoft.com/office/drawing/2014/main" id="{A642C42C-1CB2-497A-80A5-53B09DC68A77}"/>
                </a:ext>
              </a:extLst>
            </p:cNvPr>
            <p:cNvSpPr/>
            <p:nvPr/>
          </p:nvSpPr>
          <p:spPr>
            <a:xfrm rot="-3966826" flipH="1">
              <a:off x="6707306" y="2150667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1329;p72">
              <a:extLst>
                <a:ext uri="{FF2B5EF4-FFF2-40B4-BE49-F238E27FC236}">
                  <a16:creationId xmlns:a16="http://schemas.microsoft.com/office/drawing/2014/main" id="{8E3C73F4-294D-4C9A-AE0B-55D05608679A}"/>
                </a:ext>
              </a:extLst>
            </p:cNvPr>
            <p:cNvSpPr/>
            <p:nvPr/>
          </p:nvSpPr>
          <p:spPr>
            <a:xfrm rot="-186736" flipH="1">
              <a:off x="5356892" y="2287999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1330;p72">
              <a:extLst>
                <a:ext uri="{FF2B5EF4-FFF2-40B4-BE49-F238E27FC236}">
                  <a16:creationId xmlns:a16="http://schemas.microsoft.com/office/drawing/2014/main" id="{DBC79D9C-4E33-43C9-B436-D1E467DD218D}"/>
                </a:ext>
              </a:extLst>
            </p:cNvPr>
            <p:cNvSpPr/>
            <p:nvPr/>
          </p:nvSpPr>
          <p:spPr>
            <a:xfrm rot="-3966826" flipH="1">
              <a:off x="5128454" y="2212153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1331;p72">
              <a:extLst>
                <a:ext uri="{FF2B5EF4-FFF2-40B4-BE49-F238E27FC236}">
                  <a16:creationId xmlns:a16="http://schemas.microsoft.com/office/drawing/2014/main" id="{5BDCBBE6-30D5-49F7-AF9E-6771B0D91F00}"/>
                </a:ext>
              </a:extLst>
            </p:cNvPr>
            <p:cNvSpPr/>
            <p:nvPr/>
          </p:nvSpPr>
          <p:spPr>
            <a:xfrm rot="-3966826" flipH="1">
              <a:off x="4953454" y="1923240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07127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Google Shape;10140;p47"/>
          <p:cNvSpPr txBox="1">
            <a:spLocks noGrp="1"/>
          </p:cNvSpPr>
          <p:nvPr>
            <p:ph type="body" idx="1"/>
          </p:nvPr>
        </p:nvSpPr>
        <p:spPr>
          <a:xfrm>
            <a:off x="505691" y="677927"/>
            <a:ext cx="8132618" cy="37199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  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Cậy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trông nơi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Chúa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mỗi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bước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đường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 đi, </a:t>
            </a:r>
            <a:endParaRPr lang="en-US" sz="52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Cha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sợ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gì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gian nguy.</a:t>
            </a:r>
            <a:endParaRPr lang="en-US" sz="52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5200" b="1" dirty="0">
                <a:solidFill>
                  <a:schemeClr val="bg1"/>
                </a:solidFill>
                <a:latin typeface="Roboto" panose="02000000000000000000" pitchFamily="2" charset="0"/>
              </a:rPr>
              <a:t>-------</a:t>
            </a:r>
            <a:endParaRPr lang="en-US" sz="5200" b="1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Chúa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ơi!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Đời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vi-VN" sz="5200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cần</a:t>
            </a:r>
            <a:r>
              <a:rPr lang="vi-VN" sz="5200" b="1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Cha.</a:t>
            </a:r>
            <a:endParaRPr lang="en-US" sz="5200" b="1" dirty="0">
              <a:solidFill>
                <a:schemeClr val="bg1"/>
              </a:solidFill>
              <a:latin typeface="Roboto" panose="02000000000000000000" pitchFamily="2" charset="0"/>
            </a:endParaRPr>
          </a:p>
        </p:txBody>
      </p:sp>
      <p:grpSp>
        <p:nvGrpSpPr>
          <p:cNvPr id="438" name="Google Shape;11277;p72">
            <a:extLst>
              <a:ext uri="{FF2B5EF4-FFF2-40B4-BE49-F238E27FC236}">
                <a16:creationId xmlns:a16="http://schemas.microsoft.com/office/drawing/2014/main" id="{FE241A50-86FB-4AAC-BD40-BD85879DC5CB}"/>
              </a:ext>
            </a:extLst>
          </p:cNvPr>
          <p:cNvGrpSpPr/>
          <p:nvPr/>
        </p:nvGrpSpPr>
        <p:grpSpPr>
          <a:xfrm>
            <a:off x="2238715" y="2069959"/>
            <a:ext cx="4711452" cy="703894"/>
            <a:chOff x="2552880" y="1576388"/>
            <a:chExt cx="4193958" cy="998307"/>
          </a:xfrm>
        </p:grpSpPr>
        <p:sp>
          <p:nvSpPr>
            <p:cNvPr id="439" name="Google Shape;11278;p72">
              <a:extLst>
                <a:ext uri="{FF2B5EF4-FFF2-40B4-BE49-F238E27FC236}">
                  <a16:creationId xmlns:a16="http://schemas.microsoft.com/office/drawing/2014/main" id="{07D631E3-F5AF-4BC4-99EA-5D61F98E129F}"/>
                </a:ext>
              </a:extLst>
            </p:cNvPr>
            <p:cNvSpPr/>
            <p:nvPr/>
          </p:nvSpPr>
          <p:spPr>
            <a:xfrm rot="-186736" flipH="1">
              <a:off x="2931509" y="2218815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1279;p72">
              <a:extLst>
                <a:ext uri="{FF2B5EF4-FFF2-40B4-BE49-F238E27FC236}">
                  <a16:creationId xmlns:a16="http://schemas.microsoft.com/office/drawing/2014/main" id="{FEC65CE8-1586-45A6-B3E0-031095AB154B}"/>
                </a:ext>
              </a:extLst>
            </p:cNvPr>
            <p:cNvSpPr/>
            <p:nvPr/>
          </p:nvSpPr>
          <p:spPr>
            <a:xfrm rot="-186736" flipH="1">
              <a:off x="2809300" y="239927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1280;p72">
              <a:extLst>
                <a:ext uri="{FF2B5EF4-FFF2-40B4-BE49-F238E27FC236}">
                  <a16:creationId xmlns:a16="http://schemas.microsoft.com/office/drawing/2014/main" id="{CD24A42A-5E37-49C7-BF19-D5FD9CD2707A}"/>
                </a:ext>
              </a:extLst>
            </p:cNvPr>
            <p:cNvSpPr/>
            <p:nvPr/>
          </p:nvSpPr>
          <p:spPr>
            <a:xfrm rot="-186715" flipH="1">
              <a:off x="3012033" y="2160018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1281;p72">
              <a:extLst>
                <a:ext uri="{FF2B5EF4-FFF2-40B4-BE49-F238E27FC236}">
                  <a16:creationId xmlns:a16="http://schemas.microsoft.com/office/drawing/2014/main" id="{11C3598E-7A39-4E98-B564-BDC31CCEFBFF}"/>
                </a:ext>
              </a:extLst>
            </p:cNvPr>
            <p:cNvSpPr/>
            <p:nvPr/>
          </p:nvSpPr>
          <p:spPr>
            <a:xfrm rot="-186736" flipH="1">
              <a:off x="2757542" y="221462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1282;p72">
              <a:extLst>
                <a:ext uri="{FF2B5EF4-FFF2-40B4-BE49-F238E27FC236}">
                  <a16:creationId xmlns:a16="http://schemas.microsoft.com/office/drawing/2014/main" id="{7768CE90-15C2-441C-9589-3E69E3FB4E61}"/>
                </a:ext>
              </a:extLst>
            </p:cNvPr>
            <p:cNvSpPr/>
            <p:nvPr/>
          </p:nvSpPr>
          <p:spPr>
            <a:xfrm rot="-186736" flipH="1">
              <a:off x="2848213" y="210214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1283;p72">
              <a:extLst>
                <a:ext uri="{FF2B5EF4-FFF2-40B4-BE49-F238E27FC236}">
                  <a16:creationId xmlns:a16="http://schemas.microsoft.com/office/drawing/2014/main" id="{6371467C-4311-466D-95D2-94BB28D73125}"/>
                </a:ext>
              </a:extLst>
            </p:cNvPr>
            <p:cNvSpPr/>
            <p:nvPr/>
          </p:nvSpPr>
          <p:spPr>
            <a:xfrm rot="-186736" flipH="1">
              <a:off x="2553641" y="233086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1284;p72">
              <a:extLst>
                <a:ext uri="{FF2B5EF4-FFF2-40B4-BE49-F238E27FC236}">
                  <a16:creationId xmlns:a16="http://schemas.microsoft.com/office/drawing/2014/main" id="{27D548B2-FE47-405B-A30D-06D8901C8097}"/>
                </a:ext>
              </a:extLst>
            </p:cNvPr>
            <p:cNvSpPr/>
            <p:nvPr/>
          </p:nvSpPr>
          <p:spPr>
            <a:xfrm rot="-3966826" flipH="1">
              <a:off x="2624295" y="213948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1285;p72">
              <a:extLst>
                <a:ext uri="{FF2B5EF4-FFF2-40B4-BE49-F238E27FC236}">
                  <a16:creationId xmlns:a16="http://schemas.microsoft.com/office/drawing/2014/main" id="{45DDD22B-E8F5-4AC2-8D0F-DEEC11220E0A}"/>
                </a:ext>
              </a:extLst>
            </p:cNvPr>
            <p:cNvSpPr/>
            <p:nvPr/>
          </p:nvSpPr>
          <p:spPr>
            <a:xfrm rot="-3966826" flipH="1">
              <a:off x="3238415" y="2214619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1286;p72">
              <a:extLst>
                <a:ext uri="{FF2B5EF4-FFF2-40B4-BE49-F238E27FC236}">
                  <a16:creationId xmlns:a16="http://schemas.microsoft.com/office/drawing/2014/main" id="{47334A5F-B76A-447A-9F61-BB7544993A28}"/>
                </a:ext>
              </a:extLst>
            </p:cNvPr>
            <p:cNvSpPr/>
            <p:nvPr/>
          </p:nvSpPr>
          <p:spPr>
            <a:xfrm rot="-3966826" flipH="1">
              <a:off x="3296740" y="206366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1287;p72">
              <a:extLst>
                <a:ext uri="{FF2B5EF4-FFF2-40B4-BE49-F238E27FC236}">
                  <a16:creationId xmlns:a16="http://schemas.microsoft.com/office/drawing/2014/main" id="{744B87F7-1539-4E33-B7DB-188B28EC83D3}"/>
                </a:ext>
              </a:extLst>
            </p:cNvPr>
            <p:cNvSpPr/>
            <p:nvPr/>
          </p:nvSpPr>
          <p:spPr>
            <a:xfrm rot="-3966826" flipH="1">
              <a:off x="3052360" y="25371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1288;p72">
              <a:extLst>
                <a:ext uri="{FF2B5EF4-FFF2-40B4-BE49-F238E27FC236}">
                  <a16:creationId xmlns:a16="http://schemas.microsoft.com/office/drawing/2014/main" id="{9E980A9D-B76A-4AC2-BEF6-70D80296C166}"/>
                </a:ext>
              </a:extLst>
            </p:cNvPr>
            <p:cNvSpPr/>
            <p:nvPr/>
          </p:nvSpPr>
          <p:spPr>
            <a:xfrm rot="-3966826" flipH="1">
              <a:off x="3296754" y="2437778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1289;p72">
              <a:extLst>
                <a:ext uri="{FF2B5EF4-FFF2-40B4-BE49-F238E27FC236}">
                  <a16:creationId xmlns:a16="http://schemas.microsoft.com/office/drawing/2014/main" id="{9BB96F14-9896-465A-9620-22F90704FBD2}"/>
                </a:ext>
              </a:extLst>
            </p:cNvPr>
            <p:cNvSpPr/>
            <p:nvPr/>
          </p:nvSpPr>
          <p:spPr>
            <a:xfrm rot="-3966826" flipH="1">
              <a:off x="3097031" y="239927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1290;p72">
              <a:extLst>
                <a:ext uri="{FF2B5EF4-FFF2-40B4-BE49-F238E27FC236}">
                  <a16:creationId xmlns:a16="http://schemas.microsoft.com/office/drawing/2014/main" id="{75D5A58D-17E9-4EE7-AD88-93E46C5AF755}"/>
                </a:ext>
              </a:extLst>
            </p:cNvPr>
            <p:cNvSpPr/>
            <p:nvPr/>
          </p:nvSpPr>
          <p:spPr>
            <a:xfrm rot="-186736" flipH="1">
              <a:off x="3797359" y="2297890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1291;p72">
              <a:extLst>
                <a:ext uri="{FF2B5EF4-FFF2-40B4-BE49-F238E27FC236}">
                  <a16:creationId xmlns:a16="http://schemas.microsoft.com/office/drawing/2014/main" id="{34BE0C9F-5169-4AEB-96FE-2766A02BE5F1}"/>
                </a:ext>
              </a:extLst>
            </p:cNvPr>
            <p:cNvSpPr/>
            <p:nvPr/>
          </p:nvSpPr>
          <p:spPr>
            <a:xfrm rot="-186736" flipH="1">
              <a:off x="3778150" y="2121502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1292;p72">
              <a:extLst>
                <a:ext uri="{FF2B5EF4-FFF2-40B4-BE49-F238E27FC236}">
                  <a16:creationId xmlns:a16="http://schemas.microsoft.com/office/drawing/2014/main" id="{26AFC1AB-812A-4FF7-80B0-22B4B6F25F4E}"/>
                </a:ext>
              </a:extLst>
            </p:cNvPr>
            <p:cNvSpPr/>
            <p:nvPr/>
          </p:nvSpPr>
          <p:spPr>
            <a:xfrm rot="-186736" flipH="1">
              <a:off x="3538120" y="235056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1293;p72">
              <a:extLst>
                <a:ext uri="{FF2B5EF4-FFF2-40B4-BE49-F238E27FC236}">
                  <a16:creationId xmlns:a16="http://schemas.microsoft.com/office/drawing/2014/main" id="{917F2093-042F-4C38-9712-10F94CCD683A}"/>
                </a:ext>
              </a:extLst>
            </p:cNvPr>
            <p:cNvSpPr/>
            <p:nvPr/>
          </p:nvSpPr>
          <p:spPr>
            <a:xfrm rot="-186736" flipH="1">
              <a:off x="3514354" y="247627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1294;p72">
              <a:extLst>
                <a:ext uri="{FF2B5EF4-FFF2-40B4-BE49-F238E27FC236}">
                  <a16:creationId xmlns:a16="http://schemas.microsoft.com/office/drawing/2014/main" id="{12393DA5-B73C-4263-BF3B-B02A8613F2DE}"/>
                </a:ext>
              </a:extLst>
            </p:cNvPr>
            <p:cNvSpPr/>
            <p:nvPr/>
          </p:nvSpPr>
          <p:spPr>
            <a:xfrm rot="-186736" flipH="1">
              <a:off x="3601238" y="207109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1295;p72">
              <a:extLst>
                <a:ext uri="{FF2B5EF4-FFF2-40B4-BE49-F238E27FC236}">
                  <a16:creationId xmlns:a16="http://schemas.microsoft.com/office/drawing/2014/main" id="{CB566767-4B03-4933-9D56-A2CD1A707AC4}"/>
                </a:ext>
              </a:extLst>
            </p:cNvPr>
            <p:cNvSpPr/>
            <p:nvPr/>
          </p:nvSpPr>
          <p:spPr>
            <a:xfrm rot="-186736" flipH="1">
              <a:off x="4064591" y="2399280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1296;p72">
              <a:extLst>
                <a:ext uri="{FF2B5EF4-FFF2-40B4-BE49-F238E27FC236}">
                  <a16:creationId xmlns:a16="http://schemas.microsoft.com/office/drawing/2014/main" id="{347656F1-5EED-4146-8951-61D5EEC29B43}"/>
                </a:ext>
              </a:extLst>
            </p:cNvPr>
            <p:cNvSpPr/>
            <p:nvPr/>
          </p:nvSpPr>
          <p:spPr>
            <a:xfrm rot="-3966826" flipH="1">
              <a:off x="4044320" y="203413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1297;p72">
              <a:extLst>
                <a:ext uri="{FF2B5EF4-FFF2-40B4-BE49-F238E27FC236}">
                  <a16:creationId xmlns:a16="http://schemas.microsoft.com/office/drawing/2014/main" id="{283A02AF-4C88-41DF-B0F0-929BEBD1449F}"/>
                </a:ext>
              </a:extLst>
            </p:cNvPr>
            <p:cNvSpPr/>
            <p:nvPr/>
          </p:nvSpPr>
          <p:spPr>
            <a:xfrm rot="-3966826" flipH="1">
              <a:off x="3814390" y="1955857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1298;p72">
              <a:extLst>
                <a:ext uri="{FF2B5EF4-FFF2-40B4-BE49-F238E27FC236}">
                  <a16:creationId xmlns:a16="http://schemas.microsoft.com/office/drawing/2014/main" id="{91BD24D7-DC89-4B56-AD28-FA78E4280B69}"/>
                </a:ext>
              </a:extLst>
            </p:cNvPr>
            <p:cNvSpPr/>
            <p:nvPr/>
          </p:nvSpPr>
          <p:spPr>
            <a:xfrm rot="-3966826" flipH="1">
              <a:off x="3386728" y="216001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1299;p72">
              <a:extLst>
                <a:ext uri="{FF2B5EF4-FFF2-40B4-BE49-F238E27FC236}">
                  <a16:creationId xmlns:a16="http://schemas.microsoft.com/office/drawing/2014/main" id="{5ECEB1E3-5DDE-417E-BFFF-14785D56F6CE}"/>
                </a:ext>
              </a:extLst>
            </p:cNvPr>
            <p:cNvSpPr/>
            <p:nvPr/>
          </p:nvSpPr>
          <p:spPr>
            <a:xfrm rot="-3966826" flipH="1">
              <a:off x="4090760" y="19098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1300;p72">
              <a:extLst>
                <a:ext uri="{FF2B5EF4-FFF2-40B4-BE49-F238E27FC236}">
                  <a16:creationId xmlns:a16="http://schemas.microsoft.com/office/drawing/2014/main" id="{CAC93557-BD16-449E-AE15-7C15461D8BDF}"/>
                </a:ext>
              </a:extLst>
            </p:cNvPr>
            <p:cNvSpPr/>
            <p:nvPr/>
          </p:nvSpPr>
          <p:spPr>
            <a:xfrm rot="-3966826" flipH="1">
              <a:off x="3927004" y="2293690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1301;p72">
              <a:extLst>
                <a:ext uri="{FF2B5EF4-FFF2-40B4-BE49-F238E27FC236}">
                  <a16:creationId xmlns:a16="http://schemas.microsoft.com/office/drawing/2014/main" id="{4F67272E-FDC3-410F-9B6A-5FB575BD5227}"/>
                </a:ext>
              </a:extLst>
            </p:cNvPr>
            <p:cNvSpPr/>
            <p:nvPr/>
          </p:nvSpPr>
          <p:spPr>
            <a:xfrm rot="-3966826" flipH="1">
              <a:off x="3714131" y="239927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1302;p72">
              <a:extLst>
                <a:ext uri="{FF2B5EF4-FFF2-40B4-BE49-F238E27FC236}">
                  <a16:creationId xmlns:a16="http://schemas.microsoft.com/office/drawing/2014/main" id="{CA60C9FB-DF36-44C6-BDC7-D482CBC8C250}"/>
                </a:ext>
              </a:extLst>
            </p:cNvPr>
            <p:cNvSpPr/>
            <p:nvPr/>
          </p:nvSpPr>
          <p:spPr>
            <a:xfrm rot="-186736" flipH="1">
              <a:off x="5506334" y="1893765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1303;p72">
              <a:extLst>
                <a:ext uri="{FF2B5EF4-FFF2-40B4-BE49-F238E27FC236}">
                  <a16:creationId xmlns:a16="http://schemas.microsoft.com/office/drawing/2014/main" id="{15A2EBBD-4A1B-49E2-BBF0-167551838D29}"/>
                </a:ext>
              </a:extLst>
            </p:cNvPr>
            <p:cNvSpPr/>
            <p:nvPr/>
          </p:nvSpPr>
          <p:spPr>
            <a:xfrm rot="-186736" flipH="1">
              <a:off x="5514225" y="2102140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1304;p72">
              <a:extLst>
                <a:ext uri="{FF2B5EF4-FFF2-40B4-BE49-F238E27FC236}">
                  <a16:creationId xmlns:a16="http://schemas.microsoft.com/office/drawing/2014/main" id="{1F7D6E89-ABB7-482C-84BC-69D33321F718}"/>
                </a:ext>
              </a:extLst>
            </p:cNvPr>
            <p:cNvSpPr/>
            <p:nvPr/>
          </p:nvSpPr>
          <p:spPr>
            <a:xfrm rot="-186736" flipH="1">
              <a:off x="5586858" y="183496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1305;p72">
              <a:extLst>
                <a:ext uri="{FF2B5EF4-FFF2-40B4-BE49-F238E27FC236}">
                  <a16:creationId xmlns:a16="http://schemas.microsoft.com/office/drawing/2014/main" id="{39B1582D-0F40-4CD5-BC68-E1D0C2242321}"/>
                </a:ext>
              </a:extLst>
            </p:cNvPr>
            <p:cNvSpPr/>
            <p:nvPr/>
          </p:nvSpPr>
          <p:spPr>
            <a:xfrm rot="-186736" flipH="1">
              <a:off x="5332367" y="1889574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1306;p72">
              <a:extLst>
                <a:ext uri="{FF2B5EF4-FFF2-40B4-BE49-F238E27FC236}">
                  <a16:creationId xmlns:a16="http://schemas.microsoft.com/office/drawing/2014/main" id="{2B6ED18F-DDA5-4D34-B1BF-FFD20EDC0956}"/>
                </a:ext>
              </a:extLst>
            </p:cNvPr>
            <p:cNvSpPr/>
            <p:nvPr/>
          </p:nvSpPr>
          <p:spPr>
            <a:xfrm rot="-186736" flipH="1">
              <a:off x="5423038" y="177709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1307;p72">
              <a:extLst>
                <a:ext uri="{FF2B5EF4-FFF2-40B4-BE49-F238E27FC236}">
                  <a16:creationId xmlns:a16="http://schemas.microsoft.com/office/drawing/2014/main" id="{1CBD25F8-6DD3-4C0F-A014-7BA3DE06F0ED}"/>
                </a:ext>
              </a:extLst>
            </p:cNvPr>
            <p:cNvSpPr/>
            <p:nvPr/>
          </p:nvSpPr>
          <p:spPr>
            <a:xfrm rot="-186736" flipH="1">
              <a:off x="5128466" y="200581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1308;p72">
              <a:extLst>
                <a:ext uri="{FF2B5EF4-FFF2-40B4-BE49-F238E27FC236}">
                  <a16:creationId xmlns:a16="http://schemas.microsoft.com/office/drawing/2014/main" id="{F472CE93-6BFC-4895-A5BD-5C01C176B8A2}"/>
                </a:ext>
              </a:extLst>
            </p:cNvPr>
            <p:cNvSpPr/>
            <p:nvPr/>
          </p:nvSpPr>
          <p:spPr>
            <a:xfrm rot="-3966826" flipH="1">
              <a:off x="5199120" y="181443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1309;p72">
              <a:extLst>
                <a:ext uri="{FF2B5EF4-FFF2-40B4-BE49-F238E27FC236}">
                  <a16:creationId xmlns:a16="http://schemas.microsoft.com/office/drawing/2014/main" id="{91A3B18A-25D3-4D2A-BABF-484F2D02BFBE}"/>
                </a:ext>
              </a:extLst>
            </p:cNvPr>
            <p:cNvSpPr/>
            <p:nvPr/>
          </p:nvSpPr>
          <p:spPr>
            <a:xfrm rot="-3966826" flipH="1">
              <a:off x="5671840" y="173859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1310;p72">
              <a:extLst>
                <a:ext uri="{FF2B5EF4-FFF2-40B4-BE49-F238E27FC236}">
                  <a16:creationId xmlns:a16="http://schemas.microsoft.com/office/drawing/2014/main" id="{53E7EDD0-6559-477D-8300-4E8FC774CE24}"/>
                </a:ext>
              </a:extLst>
            </p:cNvPr>
            <p:cNvSpPr/>
            <p:nvPr/>
          </p:nvSpPr>
          <p:spPr>
            <a:xfrm rot="-3966826" flipH="1">
              <a:off x="5748790" y="1834969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1311;p72">
              <a:extLst>
                <a:ext uri="{FF2B5EF4-FFF2-40B4-BE49-F238E27FC236}">
                  <a16:creationId xmlns:a16="http://schemas.microsoft.com/office/drawing/2014/main" id="{736C00A6-A9BA-46B2-A4D0-BCD7AD9426BA}"/>
                </a:ext>
              </a:extLst>
            </p:cNvPr>
            <p:cNvSpPr/>
            <p:nvPr/>
          </p:nvSpPr>
          <p:spPr>
            <a:xfrm rot="-3966826" flipH="1">
              <a:off x="5627185" y="221214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1312;p72">
              <a:extLst>
                <a:ext uri="{FF2B5EF4-FFF2-40B4-BE49-F238E27FC236}">
                  <a16:creationId xmlns:a16="http://schemas.microsoft.com/office/drawing/2014/main" id="{CC714E35-78D6-4868-8340-3579D59E5054}"/>
                </a:ext>
              </a:extLst>
            </p:cNvPr>
            <p:cNvSpPr/>
            <p:nvPr/>
          </p:nvSpPr>
          <p:spPr>
            <a:xfrm rot="-3966826" flipH="1">
              <a:off x="5871579" y="2112728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1313;p72">
              <a:extLst>
                <a:ext uri="{FF2B5EF4-FFF2-40B4-BE49-F238E27FC236}">
                  <a16:creationId xmlns:a16="http://schemas.microsoft.com/office/drawing/2014/main" id="{FC25C5D4-9496-47FF-954B-DB700833F4BA}"/>
                </a:ext>
              </a:extLst>
            </p:cNvPr>
            <p:cNvSpPr/>
            <p:nvPr/>
          </p:nvSpPr>
          <p:spPr>
            <a:xfrm rot="-3966826" flipH="1">
              <a:off x="5671856" y="207422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1314;p72">
              <a:extLst>
                <a:ext uri="{FF2B5EF4-FFF2-40B4-BE49-F238E27FC236}">
                  <a16:creationId xmlns:a16="http://schemas.microsoft.com/office/drawing/2014/main" id="{B094F3C3-07C1-46B6-9155-E3989237187F}"/>
                </a:ext>
              </a:extLst>
            </p:cNvPr>
            <p:cNvSpPr/>
            <p:nvPr/>
          </p:nvSpPr>
          <p:spPr>
            <a:xfrm rot="-186736" flipH="1">
              <a:off x="6372184" y="1972840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1315;p72">
              <a:extLst>
                <a:ext uri="{FF2B5EF4-FFF2-40B4-BE49-F238E27FC236}">
                  <a16:creationId xmlns:a16="http://schemas.microsoft.com/office/drawing/2014/main" id="{11AFCDE6-4847-4693-AFC1-41E03DCEB211}"/>
                </a:ext>
              </a:extLst>
            </p:cNvPr>
            <p:cNvSpPr/>
            <p:nvPr/>
          </p:nvSpPr>
          <p:spPr>
            <a:xfrm rot="-186736" flipH="1">
              <a:off x="6352975" y="1796452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1316;p72">
              <a:extLst>
                <a:ext uri="{FF2B5EF4-FFF2-40B4-BE49-F238E27FC236}">
                  <a16:creationId xmlns:a16="http://schemas.microsoft.com/office/drawing/2014/main" id="{148B4B59-7E65-48E7-A4A2-222AD0BA5898}"/>
                </a:ext>
              </a:extLst>
            </p:cNvPr>
            <p:cNvSpPr/>
            <p:nvPr/>
          </p:nvSpPr>
          <p:spPr>
            <a:xfrm rot="-186736" flipH="1">
              <a:off x="6112945" y="2025519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1317;p72">
              <a:extLst>
                <a:ext uri="{FF2B5EF4-FFF2-40B4-BE49-F238E27FC236}">
                  <a16:creationId xmlns:a16="http://schemas.microsoft.com/office/drawing/2014/main" id="{3A4BB02E-4843-4CE5-9354-21B43AAF936E}"/>
                </a:ext>
              </a:extLst>
            </p:cNvPr>
            <p:cNvSpPr/>
            <p:nvPr/>
          </p:nvSpPr>
          <p:spPr>
            <a:xfrm rot="-186736" flipH="1">
              <a:off x="5911879" y="1994349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1318;p72">
              <a:extLst>
                <a:ext uri="{FF2B5EF4-FFF2-40B4-BE49-F238E27FC236}">
                  <a16:creationId xmlns:a16="http://schemas.microsoft.com/office/drawing/2014/main" id="{098C5586-30D3-4BAE-9743-7BEF72E5FC1D}"/>
                </a:ext>
              </a:extLst>
            </p:cNvPr>
            <p:cNvSpPr/>
            <p:nvPr/>
          </p:nvSpPr>
          <p:spPr>
            <a:xfrm rot="-186736" flipH="1">
              <a:off x="6176063" y="1746047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1319;p72">
              <a:extLst>
                <a:ext uri="{FF2B5EF4-FFF2-40B4-BE49-F238E27FC236}">
                  <a16:creationId xmlns:a16="http://schemas.microsoft.com/office/drawing/2014/main" id="{5FDF359A-06D3-4EEA-9339-046C7391B0C6}"/>
                </a:ext>
              </a:extLst>
            </p:cNvPr>
            <p:cNvSpPr/>
            <p:nvPr/>
          </p:nvSpPr>
          <p:spPr>
            <a:xfrm rot="-186736" flipH="1">
              <a:off x="6665604" y="1889568"/>
              <a:ext cx="37372" cy="29043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1320;p72">
              <a:extLst>
                <a:ext uri="{FF2B5EF4-FFF2-40B4-BE49-F238E27FC236}">
                  <a16:creationId xmlns:a16="http://schemas.microsoft.com/office/drawing/2014/main" id="{0012DFFB-CF8E-4828-BF3F-0069C7607C28}"/>
                </a:ext>
              </a:extLst>
            </p:cNvPr>
            <p:cNvSpPr/>
            <p:nvPr/>
          </p:nvSpPr>
          <p:spPr>
            <a:xfrm rot="-3966826" flipH="1">
              <a:off x="6619145" y="1709089"/>
              <a:ext cx="14340" cy="20634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1321;p72">
              <a:extLst>
                <a:ext uri="{FF2B5EF4-FFF2-40B4-BE49-F238E27FC236}">
                  <a16:creationId xmlns:a16="http://schemas.microsoft.com/office/drawing/2014/main" id="{5C4D0327-D133-46BA-886E-D5445399AEF3}"/>
                </a:ext>
              </a:extLst>
            </p:cNvPr>
            <p:cNvSpPr/>
            <p:nvPr/>
          </p:nvSpPr>
          <p:spPr>
            <a:xfrm rot="-3966826" flipH="1">
              <a:off x="6389215" y="1630807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1322;p72">
              <a:extLst>
                <a:ext uri="{FF2B5EF4-FFF2-40B4-BE49-F238E27FC236}">
                  <a16:creationId xmlns:a16="http://schemas.microsoft.com/office/drawing/2014/main" id="{65B31D57-4C1B-476F-96A2-A042915532A8}"/>
                </a:ext>
              </a:extLst>
            </p:cNvPr>
            <p:cNvSpPr/>
            <p:nvPr/>
          </p:nvSpPr>
          <p:spPr>
            <a:xfrm rot="-3966826" flipH="1">
              <a:off x="5888553" y="1693244"/>
              <a:ext cx="37402" cy="2901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1323;p72">
              <a:extLst>
                <a:ext uri="{FF2B5EF4-FFF2-40B4-BE49-F238E27FC236}">
                  <a16:creationId xmlns:a16="http://schemas.microsoft.com/office/drawing/2014/main" id="{7E176257-DD22-4169-B4CC-998D9614D9C3}"/>
                </a:ext>
              </a:extLst>
            </p:cNvPr>
            <p:cNvSpPr/>
            <p:nvPr/>
          </p:nvSpPr>
          <p:spPr>
            <a:xfrm rot="-3966826" flipH="1">
              <a:off x="6665585" y="1584844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1324;p72">
              <a:extLst>
                <a:ext uri="{FF2B5EF4-FFF2-40B4-BE49-F238E27FC236}">
                  <a16:creationId xmlns:a16="http://schemas.microsoft.com/office/drawing/2014/main" id="{DD53E2BC-AF65-4B19-AD05-C64DF52C6322}"/>
                </a:ext>
              </a:extLst>
            </p:cNvPr>
            <p:cNvSpPr/>
            <p:nvPr/>
          </p:nvSpPr>
          <p:spPr>
            <a:xfrm rot="-3966826" flipH="1">
              <a:off x="5353679" y="2169015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1325;p72">
              <a:extLst>
                <a:ext uri="{FF2B5EF4-FFF2-40B4-BE49-F238E27FC236}">
                  <a16:creationId xmlns:a16="http://schemas.microsoft.com/office/drawing/2014/main" id="{736B6B1A-BC4F-4CA9-9F89-136AF36B8D20}"/>
                </a:ext>
              </a:extLst>
            </p:cNvPr>
            <p:cNvSpPr/>
            <p:nvPr/>
          </p:nvSpPr>
          <p:spPr>
            <a:xfrm rot="-3966826" flipH="1">
              <a:off x="6288956" y="2074229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1326;p72">
              <a:extLst>
                <a:ext uri="{FF2B5EF4-FFF2-40B4-BE49-F238E27FC236}">
                  <a16:creationId xmlns:a16="http://schemas.microsoft.com/office/drawing/2014/main" id="{56BA980A-28AB-4CF8-AF5E-D8F9CD285C9C}"/>
                </a:ext>
              </a:extLst>
            </p:cNvPr>
            <p:cNvSpPr/>
            <p:nvPr/>
          </p:nvSpPr>
          <p:spPr>
            <a:xfrm rot="-186736" flipH="1">
              <a:off x="6514634" y="2067852"/>
              <a:ext cx="14339" cy="20632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1327;p72">
              <a:extLst>
                <a:ext uri="{FF2B5EF4-FFF2-40B4-BE49-F238E27FC236}">
                  <a16:creationId xmlns:a16="http://schemas.microsoft.com/office/drawing/2014/main" id="{228DB59B-F561-4BA8-8260-66C7007E7E25}"/>
                </a:ext>
              </a:extLst>
            </p:cNvPr>
            <p:cNvSpPr/>
            <p:nvPr/>
          </p:nvSpPr>
          <p:spPr>
            <a:xfrm rot="-186736" flipH="1">
              <a:off x="6009845" y="1777106"/>
              <a:ext cx="37400" cy="2901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1328;p72">
              <a:extLst>
                <a:ext uri="{FF2B5EF4-FFF2-40B4-BE49-F238E27FC236}">
                  <a16:creationId xmlns:a16="http://schemas.microsoft.com/office/drawing/2014/main" id="{A642C42C-1CB2-497A-80A5-53B09DC68A77}"/>
                </a:ext>
              </a:extLst>
            </p:cNvPr>
            <p:cNvSpPr/>
            <p:nvPr/>
          </p:nvSpPr>
          <p:spPr>
            <a:xfrm rot="-3966826" flipH="1">
              <a:off x="6707306" y="2150667"/>
              <a:ext cx="37373" cy="29045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1329;p72">
              <a:extLst>
                <a:ext uri="{FF2B5EF4-FFF2-40B4-BE49-F238E27FC236}">
                  <a16:creationId xmlns:a16="http://schemas.microsoft.com/office/drawing/2014/main" id="{8E3C73F4-294D-4C9A-AE0B-55D05608679A}"/>
                </a:ext>
              </a:extLst>
            </p:cNvPr>
            <p:cNvSpPr/>
            <p:nvPr/>
          </p:nvSpPr>
          <p:spPr>
            <a:xfrm rot="-186736" flipH="1">
              <a:off x="5356892" y="2287999"/>
              <a:ext cx="37400" cy="29043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1330;p72">
              <a:extLst>
                <a:ext uri="{FF2B5EF4-FFF2-40B4-BE49-F238E27FC236}">
                  <a16:creationId xmlns:a16="http://schemas.microsoft.com/office/drawing/2014/main" id="{DBC79D9C-4E33-43C9-B436-D1E467DD218D}"/>
                </a:ext>
              </a:extLst>
            </p:cNvPr>
            <p:cNvSpPr/>
            <p:nvPr/>
          </p:nvSpPr>
          <p:spPr>
            <a:xfrm rot="-3966826" flipH="1">
              <a:off x="5128454" y="2212153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1331;p72">
              <a:extLst>
                <a:ext uri="{FF2B5EF4-FFF2-40B4-BE49-F238E27FC236}">
                  <a16:creationId xmlns:a16="http://schemas.microsoft.com/office/drawing/2014/main" id="{5BDCBBE6-30D5-49F7-AF9E-6771B0D91F00}"/>
                </a:ext>
              </a:extLst>
            </p:cNvPr>
            <p:cNvSpPr/>
            <p:nvPr/>
          </p:nvSpPr>
          <p:spPr>
            <a:xfrm rot="-3966826" flipH="1">
              <a:off x="4953454" y="1923240"/>
              <a:ext cx="37402" cy="29045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53044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409699" y="394853"/>
            <a:ext cx="6605155" cy="4405747"/>
          </a:xfrm>
        </p:spPr>
        <p:txBody>
          <a:bodyPr/>
          <a:lstStyle/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Vì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thái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an. </a:t>
            </a:r>
          </a:p>
          <a:p>
            <a:r>
              <a:rPr lang="en-US" sz="5400" b="1" dirty="0">
                <a:solidFill>
                  <a:srgbClr val="FCD0B3"/>
                </a:solidFill>
                <a:latin typeface="Roboto" panose="02000000000000000000" pitchFamily="2" charset="0"/>
              </a:rPr>
              <a:t>--------</a:t>
            </a:r>
            <a:endParaRPr lang="en-US" sz="5400" b="1" i="0" dirty="0">
              <a:solidFill>
                <a:srgbClr val="FCD0B3"/>
              </a:solidFill>
              <a:effectLst/>
              <a:latin typeface="Roboto" panose="02000000000000000000" pitchFamily="2" charset="0"/>
            </a:endParaRPr>
          </a:p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vui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chứa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chan.</a:t>
            </a:r>
            <a:endParaRPr lang="en-US" sz="5400" b="1" dirty="0">
              <a:solidFill>
                <a:srgbClr val="FCD0B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60318" y="574963"/>
            <a:ext cx="6314209" cy="2362201"/>
          </a:xfrm>
        </p:spPr>
        <p:txBody>
          <a:bodyPr anchor="b"/>
          <a:lstStyle/>
          <a:p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Ngài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là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sức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mới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cho</a:t>
            </a:r>
            <a:r>
              <a:rPr lang="en-US" sz="5400" b="1" i="0" dirty="0">
                <a:solidFill>
                  <a:srgbClr val="DDB7A0"/>
                </a:solidFill>
                <a:effectLst/>
                <a:latin typeface="Roboto" panose="02000000000000000000" pitchFamily="2" charset="0"/>
              </a:rPr>
              <a:t> con. </a:t>
            </a:r>
          </a:p>
          <a:p>
            <a:r>
              <a:rPr lang="en-US" sz="5400" b="1" dirty="0">
                <a:solidFill>
                  <a:srgbClr val="DDB7A0"/>
                </a:solidFill>
                <a:latin typeface="Roboto" panose="02000000000000000000" pitchFamily="2" charset="0"/>
              </a:rPr>
              <a:t>--------</a:t>
            </a:r>
          </a:p>
        </p:txBody>
      </p:sp>
      <p:sp>
        <p:nvSpPr>
          <p:cNvPr id="5" name="Subtitle 18">
            <a:extLst>
              <a:ext uri="{FF2B5EF4-FFF2-40B4-BE49-F238E27FC236}">
                <a16:creationId xmlns:a16="http://schemas.microsoft.com/office/drawing/2014/main" id="{24563080-5A17-43C9-99B6-038B2F557EE0}"/>
              </a:ext>
            </a:extLst>
          </p:cNvPr>
          <p:cNvSpPr txBox="1">
            <a:spLocks/>
          </p:cNvSpPr>
          <p:nvPr/>
        </p:nvSpPr>
        <p:spPr>
          <a:xfrm>
            <a:off x="1160318" y="2750821"/>
            <a:ext cx="7067665" cy="1817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Vì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không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khiếp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kinh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.</a:t>
            </a:r>
            <a:endParaRPr lang="en-US" sz="5400" b="1" dirty="0">
              <a:solidFill>
                <a:srgbClr val="FCD0B3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323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18">
            <a:extLst>
              <a:ext uri="{FF2B5EF4-FFF2-40B4-BE49-F238E27FC236}">
                <a16:creationId xmlns:a16="http://schemas.microsoft.com/office/drawing/2014/main" id="{232C1B2C-3E81-470C-86F2-1746C370383C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36072" y="368876"/>
            <a:ext cx="6518563" cy="2532819"/>
          </a:xfrm>
        </p:spPr>
        <p:txBody>
          <a:bodyPr anchor="b"/>
          <a:lstStyle/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Có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lòng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con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vững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tin.</a:t>
            </a:r>
          </a:p>
          <a:p>
            <a:r>
              <a:rPr lang="en-US" sz="5400" b="1" dirty="0">
                <a:solidFill>
                  <a:srgbClr val="FCD0B3"/>
                </a:solidFill>
                <a:latin typeface="Roboto" panose="02000000000000000000" pitchFamily="2" charset="0"/>
              </a:rPr>
              <a:t>--------</a:t>
            </a:r>
          </a:p>
        </p:txBody>
      </p:sp>
      <p:sp>
        <p:nvSpPr>
          <p:cNvPr id="3" name="Subtitle 18">
            <a:extLst>
              <a:ext uri="{FF2B5EF4-FFF2-40B4-BE49-F238E27FC236}">
                <a16:creationId xmlns:a16="http://schemas.microsoft.com/office/drawing/2014/main" id="{F46AB5A5-1A76-4A39-8EB4-EF158361078E}"/>
              </a:ext>
            </a:extLst>
          </p:cNvPr>
          <p:cNvSpPr txBox="1">
            <a:spLocks/>
          </p:cNvSpPr>
          <p:nvPr/>
        </p:nvSpPr>
        <p:spPr>
          <a:xfrm>
            <a:off x="1861496" y="2435421"/>
            <a:ext cx="6518563" cy="2032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Light"/>
              <a:buNone/>
              <a:defRPr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Duy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Giê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-xu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là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chính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năng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lực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5400" b="1" i="0" dirty="0" err="1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của</a:t>
            </a:r>
            <a:r>
              <a:rPr lang="en-US" sz="5400" b="1" i="0" dirty="0">
                <a:solidFill>
                  <a:srgbClr val="FCD0B3"/>
                </a:solidFill>
                <a:effectLst/>
                <a:latin typeface="Roboto" panose="02000000000000000000" pitchFamily="2" charset="0"/>
              </a:rPr>
              <a:t> con.</a:t>
            </a:r>
            <a:endParaRPr lang="en-US" sz="5400" b="1" dirty="0">
              <a:solidFill>
                <a:srgbClr val="FCD0B3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73420"/>
      </p:ext>
    </p:extLst>
  </p:cSld>
  <p:clrMapOvr>
    <a:masterClrMapping/>
  </p:clrMapOvr>
</p:sld>
</file>

<file path=ppt/theme/theme1.xml><?xml version="1.0" encoding="utf-8"?>
<a:theme xmlns:a="http://schemas.openxmlformats.org/drawingml/2006/main" name="New Year's Eve Part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61A34"/>
      </a:accent1>
      <a:accent2>
        <a:srgbClr val="0B0D14"/>
      </a:accent2>
      <a:accent3>
        <a:srgbClr val="FCD0B3"/>
      </a:accent3>
      <a:accent4>
        <a:srgbClr val="C6A78B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New Year's Eve Part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61A34"/>
      </a:accent1>
      <a:accent2>
        <a:srgbClr val="0B0D14"/>
      </a:accent2>
      <a:accent3>
        <a:srgbClr val="FCD0B3"/>
      </a:accent3>
      <a:accent4>
        <a:srgbClr val="C6A78B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hristian Newsletter by Slidesgo">
  <a:themeElements>
    <a:clrScheme name="Simple Light">
      <a:dk1>
        <a:srgbClr val="FFFFFF"/>
      </a:dk1>
      <a:lt1>
        <a:srgbClr val="984926"/>
      </a:lt1>
      <a:dk2>
        <a:srgbClr val="FFFFFF"/>
      </a:dk2>
      <a:lt2>
        <a:srgbClr val="984926"/>
      </a:lt2>
      <a:accent1>
        <a:srgbClr val="FFFFFF"/>
      </a:accent1>
      <a:accent2>
        <a:srgbClr val="984926"/>
      </a:accent2>
      <a:accent3>
        <a:srgbClr val="FFFFFF"/>
      </a:accent3>
      <a:accent4>
        <a:srgbClr val="984926"/>
      </a:accent4>
      <a:accent5>
        <a:srgbClr val="FFFFFF"/>
      </a:accent5>
      <a:accent6>
        <a:srgbClr val="98492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New Year's Eve Marketing Plan by Slidesgo">
  <a:themeElements>
    <a:clrScheme name="Simple Light">
      <a:dk1>
        <a:srgbClr val="F4D589"/>
      </a:dk1>
      <a:lt1>
        <a:srgbClr val="361D60"/>
      </a:lt1>
      <a:dk2>
        <a:srgbClr val="E89C93"/>
      </a:dk2>
      <a:lt2>
        <a:srgbClr val="361D60"/>
      </a:lt2>
      <a:accent1>
        <a:srgbClr val="F079CC"/>
      </a:accent1>
      <a:accent2>
        <a:srgbClr val="9E75F9"/>
      </a:accent2>
      <a:accent3>
        <a:srgbClr val="EFEFEF"/>
      </a:accent3>
      <a:accent4>
        <a:srgbClr val="E89C93"/>
      </a:accent4>
      <a:accent5>
        <a:srgbClr val="9E75F9"/>
      </a:accent5>
      <a:accent6>
        <a:srgbClr val="DD69BA"/>
      </a:accent6>
      <a:hlink>
        <a:srgbClr val="F4D5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658</Words>
  <Application>Microsoft Office PowerPoint</Application>
  <PresentationFormat>On-screen Show (16:9)</PresentationFormat>
  <Paragraphs>73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51" baseType="lpstr">
      <vt:lpstr>Lobster</vt:lpstr>
      <vt:lpstr>Arial</vt:lpstr>
      <vt:lpstr>Book Antiqua</vt:lpstr>
      <vt:lpstr>Oswald Medium</vt:lpstr>
      <vt:lpstr>Roboto</vt:lpstr>
      <vt:lpstr>Julius Sans One</vt:lpstr>
      <vt:lpstr>Bahnschrift</vt:lpstr>
      <vt:lpstr>Metamorphous</vt:lpstr>
      <vt:lpstr>Lato</vt:lpstr>
      <vt:lpstr>Nanum Gothic</vt:lpstr>
      <vt:lpstr>Open Sans</vt:lpstr>
      <vt:lpstr>Roboto Light</vt:lpstr>
      <vt:lpstr>Bahnschrift Condensed</vt:lpstr>
      <vt:lpstr>New Year's Eve Party by Slidesgo</vt:lpstr>
      <vt:lpstr>1_New Year's Eve Party by Slidesgo</vt:lpstr>
      <vt:lpstr>Christian Newsletter by Slidesgo</vt:lpstr>
      <vt:lpstr>New Year's Eve Marketing Plan by Slidesgo</vt:lpstr>
      <vt:lpstr>PowerPoint Presentation</vt:lpstr>
      <vt:lpstr>Như lời Ngài đã hứa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Chọn Giê-su  thôi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Cảm ơn Ngài một năm đã trôi qua </vt:lpstr>
      <vt:lpstr>Con biết ơn Ngài một năm đã trôi qua. ——— Con cảm ơn Cha bao thăng trầm cũng qua </vt:lpstr>
      <vt:lpstr>Con biết ơn Cha về mọi ơn phước trong năm ——— Con cảm ơn Cha về sự chăm sóc của Cha</vt:lpstr>
      <vt:lpstr>Một năm đã trôi qua và giờ đây đầu năm mới này ——— Con giao ước với Cha giữ con mãi trong Ngài</vt:lpstr>
      <vt:lpstr>Thì con sẽ hát chúc tán danh Cha  ——— Thì con sẽ hát chúc tán danh Ngài</vt:lpstr>
      <vt:lpstr>Nguyện Ngài đến làm đầy dẫy   Chúa trong lòng con </vt:lpstr>
      <vt:lpstr>Cảm ơn Ngài một năm đã trôi qua </vt:lpstr>
      <vt:lpstr>Con biết ơn Ngài một năm đã trôi qua. ——— Con biết ơn Cha bao thăng trầm cũng qua </vt:lpstr>
      <vt:lpstr>Con cảm ơn Cha về mọi ơn phước trong năm ——— Con biết ơn Cha về sự chăm sóc của Cha</vt:lpstr>
      <vt:lpstr>Một năm đã trôi qua và giờ đây đầu năm mới này ——— Con giao ước với Cha giữ con mãi trong Ngài</vt:lpstr>
      <vt:lpstr>Thì con sẽ hát chúc tán danh Cha  ——— Thì con sẽ hát chúc tán danh Ngài</vt:lpstr>
      <vt:lpstr>Nguyện Ngài đến làm đầy dẫy   Chúa trong lòng con </vt:lpstr>
      <vt:lpstr>Một năm đã trôi qua và giờ đây đầu năm mới này ——— Con giao ước với Cha giữ con mãi trong Ngài</vt:lpstr>
      <vt:lpstr>Và con sẽ hát chúc tán danh Cha  ——— Và con sẽ hát chúc tán danh Ngài</vt:lpstr>
      <vt:lpstr>Nguyện Ngài đến làm đầy dẫy   Chúa trong lòng con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Linh Lực</dc:creator>
  <cp:lastModifiedBy>Linh Lực Trần Huỳnh</cp:lastModifiedBy>
  <cp:revision>32</cp:revision>
  <dcterms:modified xsi:type="dcterms:W3CDTF">2022-01-08T03:47:30Z</dcterms:modified>
</cp:coreProperties>
</file>